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3"/>
  </p:notesMasterIdLst>
  <p:handoutMasterIdLst>
    <p:handoutMasterId r:id="rId64"/>
  </p:handoutMasterIdLst>
  <p:sldIdLst>
    <p:sldId id="263" r:id="rId2"/>
    <p:sldId id="267" r:id="rId3"/>
    <p:sldId id="281" r:id="rId4"/>
    <p:sldId id="265" r:id="rId5"/>
    <p:sldId id="264" r:id="rId6"/>
    <p:sldId id="317" r:id="rId7"/>
    <p:sldId id="270" r:id="rId8"/>
    <p:sldId id="271" r:id="rId9"/>
    <p:sldId id="272" r:id="rId10"/>
    <p:sldId id="273" r:id="rId11"/>
    <p:sldId id="274" r:id="rId12"/>
    <p:sldId id="340" r:id="rId13"/>
    <p:sldId id="286" r:id="rId14"/>
    <p:sldId id="287" r:id="rId15"/>
    <p:sldId id="288" r:id="rId16"/>
    <p:sldId id="289" r:id="rId17"/>
    <p:sldId id="290" r:id="rId18"/>
    <p:sldId id="291" r:id="rId19"/>
    <p:sldId id="292" r:id="rId20"/>
    <p:sldId id="293" r:id="rId21"/>
    <p:sldId id="294" r:id="rId22"/>
    <p:sldId id="295" r:id="rId23"/>
    <p:sldId id="326" r:id="rId24"/>
    <p:sldId id="260" r:id="rId25"/>
    <p:sldId id="296" r:id="rId26"/>
    <p:sldId id="318" r:id="rId27"/>
    <p:sldId id="316" r:id="rId28"/>
    <p:sldId id="324" r:id="rId29"/>
    <p:sldId id="308" r:id="rId30"/>
    <p:sldId id="341" r:id="rId31"/>
    <p:sldId id="329" r:id="rId32"/>
    <p:sldId id="297" r:id="rId33"/>
    <p:sldId id="298" r:id="rId34"/>
    <p:sldId id="299" r:id="rId35"/>
    <p:sldId id="342" r:id="rId36"/>
    <p:sldId id="300" r:id="rId37"/>
    <p:sldId id="327" r:id="rId38"/>
    <p:sldId id="328" r:id="rId39"/>
    <p:sldId id="330" r:id="rId40"/>
    <p:sldId id="284" r:id="rId41"/>
    <p:sldId id="285" r:id="rId42"/>
    <p:sldId id="334" r:id="rId43"/>
    <p:sldId id="335" r:id="rId44"/>
    <p:sldId id="333" r:id="rId45"/>
    <p:sldId id="336" r:id="rId46"/>
    <p:sldId id="347" r:id="rId47"/>
    <p:sldId id="345" r:id="rId48"/>
    <p:sldId id="346" r:id="rId49"/>
    <p:sldId id="344" r:id="rId50"/>
    <p:sldId id="337" r:id="rId51"/>
    <p:sldId id="304" r:id="rId52"/>
    <p:sldId id="303" r:id="rId53"/>
    <p:sldId id="339" r:id="rId54"/>
    <p:sldId id="306" r:id="rId55"/>
    <p:sldId id="305" r:id="rId56"/>
    <p:sldId id="343" r:id="rId57"/>
    <p:sldId id="282" r:id="rId58"/>
    <p:sldId id="257" r:id="rId59"/>
    <p:sldId id="311" r:id="rId60"/>
    <p:sldId id="331" r:id="rId61"/>
    <p:sldId id="332" r:id="rId6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794" y="-78"/>
      </p:cViewPr>
      <p:guideLst>
        <p:guide orient="horz" pos="2160"/>
        <p:guide pos="2880"/>
      </p:guideLst>
    </p:cSldViewPr>
  </p:slideViewPr>
  <p:notesTextViewPr>
    <p:cViewPr>
      <p:scale>
        <a:sx n="100" d="100"/>
        <a:sy n="100" d="100"/>
      </p:scale>
      <p:origin x="0" y="0"/>
    </p:cViewPr>
  </p:notesTextViewPr>
  <p:sorterViewPr>
    <p:cViewPr>
      <p:scale>
        <a:sx n="75" d="100"/>
        <a:sy n="75" d="100"/>
      </p:scale>
      <p:origin x="0" y="206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AA8CBB-FC87-4C4C-BCB5-F63665126A6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9175FA29-56CB-4D1C-B590-E96584EAE7D8}">
      <dgm:prSet phldrT="[Text]"/>
      <dgm:spPr/>
      <dgm:t>
        <a:bodyPr/>
        <a:lstStyle/>
        <a:p>
          <a:r>
            <a:rPr lang="en-US" dirty="0" smtClean="0"/>
            <a:t>V</a:t>
          </a:r>
          <a:endParaRPr lang="en-US" dirty="0"/>
        </a:p>
      </dgm:t>
    </dgm:pt>
    <dgm:pt modelId="{0ECB9D01-6267-462C-8615-D9D7B208CDD0}" type="parTrans" cxnId="{7C6BE713-6E90-4572-BB59-83DD1CFDF667}">
      <dgm:prSet/>
      <dgm:spPr/>
      <dgm:t>
        <a:bodyPr/>
        <a:lstStyle/>
        <a:p>
          <a:endParaRPr lang="en-US"/>
        </a:p>
      </dgm:t>
    </dgm:pt>
    <dgm:pt modelId="{1EBB0EB3-2C7A-42BD-8E89-1A6C3DB608F0}" type="sibTrans" cxnId="{7C6BE713-6E90-4572-BB59-83DD1CFDF667}">
      <dgm:prSet/>
      <dgm:spPr/>
      <dgm:t>
        <a:bodyPr/>
        <a:lstStyle/>
        <a:p>
          <a:endParaRPr lang="en-US"/>
        </a:p>
      </dgm:t>
    </dgm:pt>
    <dgm:pt modelId="{EB4E7F6E-BCD3-486A-A5AE-AC18D0081040}">
      <dgm:prSet phldrT="[Text]"/>
      <dgm:spPr/>
      <dgm:t>
        <a:bodyPr/>
        <a:lstStyle/>
        <a:p>
          <a:r>
            <a:rPr lang="en-US" dirty="0" smtClean="0"/>
            <a:t>Value</a:t>
          </a:r>
          <a:endParaRPr lang="en-US" dirty="0"/>
        </a:p>
      </dgm:t>
    </dgm:pt>
    <dgm:pt modelId="{1BBA2BC9-E6B2-4AFE-87BF-AC337A799292}" type="parTrans" cxnId="{9DD3D930-912E-4F1C-B94B-0DC69C9335C8}">
      <dgm:prSet/>
      <dgm:spPr/>
      <dgm:t>
        <a:bodyPr/>
        <a:lstStyle/>
        <a:p>
          <a:endParaRPr lang="en-US"/>
        </a:p>
      </dgm:t>
    </dgm:pt>
    <dgm:pt modelId="{BE64928B-5353-47D2-B72F-0214BFA54A87}" type="sibTrans" cxnId="{9DD3D930-912E-4F1C-B94B-0DC69C9335C8}">
      <dgm:prSet/>
      <dgm:spPr/>
      <dgm:t>
        <a:bodyPr/>
        <a:lstStyle/>
        <a:p>
          <a:endParaRPr lang="en-US"/>
        </a:p>
      </dgm:t>
    </dgm:pt>
    <dgm:pt modelId="{D58AF403-C24B-4EFE-8F79-DE3AE7BE5201}">
      <dgm:prSet phldrT="[Text]"/>
      <dgm:spPr/>
      <dgm:t>
        <a:bodyPr/>
        <a:lstStyle/>
        <a:p>
          <a:r>
            <a:rPr lang="en-US" dirty="0" smtClean="0"/>
            <a:t>F</a:t>
          </a:r>
          <a:endParaRPr lang="en-US" dirty="0"/>
        </a:p>
      </dgm:t>
    </dgm:pt>
    <dgm:pt modelId="{129B8890-0919-414B-A14B-AEC3D6732B14}" type="parTrans" cxnId="{BB7CB89E-343E-4EA0-B030-63D94D1098B1}">
      <dgm:prSet/>
      <dgm:spPr/>
      <dgm:t>
        <a:bodyPr/>
        <a:lstStyle/>
        <a:p>
          <a:endParaRPr lang="en-US"/>
        </a:p>
      </dgm:t>
    </dgm:pt>
    <dgm:pt modelId="{F57E373D-5847-412A-A053-FF851C68E503}" type="sibTrans" cxnId="{BB7CB89E-343E-4EA0-B030-63D94D1098B1}">
      <dgm:prSet/>
      <dgm:spPr/>
      <dgm:t>
        <a:bodyPr/>
        <a:lstStyle/>
        <a:p>
          <a:endParaRPr lang="en-US"/>
        </a:p>
      </dgm:t>
    </dgm:pt>
    <dgm:pt modelId="{D6862EBE-9CA9-42E8-902A-63932F234FAB}">
      <dgm:prSet phldrT="[Text]"/>
      <dgm:spPr/>
      <dgm:t>
        <a:bodyPr/>
        <a:lstStyle/>
        <a:p>
          <a:r>
            <a:rPr lang="en-US" dirty="0" smtClean="0"/>
            <a:t>Feeling</a:t>
          </a:r>
          <a:endParaRPr lang="en-US" dirty="0"/>
        </a:p>
      </dgm:t>
    </dgm:pt>
    <dgm:pt modelId="{D331527C-CFA8-4028-95DA-A7539EE1ED5F}" type="parTrans" cxnId="{A14818E4-840F-469C-AB4E-6F74DA7E1F6F}">
      <dgm:prSet/>
      <dgm:spPr/>
      <dgm:t>
        <a:bodyPr/>
        <a:lstStyle/>
        <a:p>
          <a:endParaRPr lang="en-US"/>
        </a:p>
      </dgm:t>
    </dgm:pt>
    <dgm:pt modelId="{35FFBE37-7465-4473-9601-A9E1CBC420D4}" type="sibTrans" cxnId="{A14818E4-840F-469C-AB4E-6F74DA7E1F6F}">
      <dgm:prSet/>
      <dgm:spPr/>
      <dgm:t>
        <a:bodyPr/>
        <a:lstStyle/>
        <a:p>
          <a:endParaRPr lang="en-US"/>
        </a:p>
      </dgm:t>
    </dgm:pt>
    <dgm:pt modelId="{3FBB1904-2860-4086-B0C1-014F80F0E285}">
      <dgm:prSet phldrT="[Text]"/>
      <dgm:spPr/>
      <dgm:t>
        <a:bodyPr/>
        <a:lstStyle/>
        <a:p>
          <a:r>
            <a:rPr lang="en-US" dirty="0" smtClean="0"/>
            <a:t>A</a:t>
          </a:r>
          <a:endParaRPr lang="en-US" dirty="0"/>
        </a:p>
      </dgm:t>
    </dgm:pt>
    <dgm:pt modelId="{E495C3CD-6D22-4F3E-96B9-5CDA0DB9A40D}" type="parTrans" cxnId="{EE8619B4-83FC-436F-8B71-550978AAB64D}">
      <dgm:prSet/>
      <dgm:spPr/>
      <dgm:t>
        <a:bodyPr/>
        <a:lstStyle/>
        <a:p>
          <a:endParaRPr lang="en-US"/>
        </a:p>
      </dgm:t>
    </dgm:pt>
    <dgm:pt modelId="{A8D0A7B0-36C1-4048-9E85-B93A05452308}" type="sibTrans" cxnId="{EE8619B4-83FC-436F-8B71-550978AAB64D}">
      <dgm:prSet/>
      <dgm:spPr/>
      <dgm:t>
        <a:bodyPr/>
        <a:lstStyle/>
        <a:p>
          <a:endParaRPr lang="en-US"/>
        </a:p>
      </dgm:t>
    </dgm:pt>
    <dgm:pt modelId="{3FC9793D-BB30-482F-8901-2D98799A47A5}">
      <dgm:prSet phldrT="[Text]"/>
      <dgm:spPr/>
      <dgm:t>
        <a:bodyPr/>
        <a:lstStyle/>
        <a:p>
          <a:r>
            <a:rPr lang="en-US" dirty="0" smtClean="0"/>
            <a:t>Action</a:t>
          </a:r>
          <a:endParaRPr lang="en-US" dirty="0"/>
        </a:p>
      </dgm:t>
    </dgm:pt>
    <dgm:pt modelId="{E5914ED8-793E-4916-A562-59EF2204F991}" type="parTrans" cxnId="{5AAC7DCD-6B73-45CC-8719-F638E8517ADE}">
      <dgm:prSet/>
      <dgm:spPr/>
      <dgm:t>
        <a:bodyPr/>
        <a:lstStyle/>
        <a:p>
          <a:endParaRPr lang="en-US"/>
        </a:p>
      </dgm:t>
    </dgm:pt>
    <dgm:pt modelId="{B1D9098D-616C-44D2-895A-3FAEA42A7A3D}" type="sibTrans" cxnId="{5AAC7DCD-6B73-45CC-8719-F638E8517ADE}">
      <dgm:prSet/>
      <dgm:spPr/>
      <dgm:t>
        <a:bodyPr/>
        <a:lstStyle/>
        <a:p>
          <a:endParaRPr lang="en-US"/>
        </a:p>
      </dgm:t>
    </dgm:pt>
    <dgm:pt modelId="{3F355D8E-2DBD-443C-841A-7606A79D5BC9}" type="pres">
      <dgm:prSet presAssocID="{D5AA8CBB-FC87-4C4C-BCB5-F63665126A6D}" presName="linearFlow" presStyleCnt="0">
        <dgm:presLayoutVars>
          <dgm:dir/>
          <dgm:animLvl val="lvl"/>
          <dgm:resizeHandles val="exact"/>
        </dgm:presLayoutVars>
      </dgm:prSet>
      <dgm:spPr/>
      <dgm:t>
        <a:bodyPr/>
        <a:lstStyle/>
        <a:p>
          <a:endParaRPr lang="en-US"/>
        </a:p>
      </dgm:t>
    </dgm:pt>
    <dgm:pt modelId="{DAE3FCF1-C726-4608-89C6-649977E03B2A}" type="pres">
      <dgm:prSet presAssocID="{9175FA29-56CB-4D1C-B590-E96584EAE7D8}" presName="composite" presStyleCnt="0"/>
      <dgm:spPr/>
    </dgm:pt>
    <dgm:pt modelId="{5D468332-35B2-4313-921C-CF3EB77CE6BB}" type="pres">
      <dgm:prSet presAssocID="{9175FA29-56CB-4D1C-B590-E96584EAE7D8}" presName="parentText" presStyleLbl="alignNode1" presStyleIdx="0" presStyleCnt="3">
        <dgm:presLayoutVars>
          <dgm:chMax val="1"/>
          <dgm:bulletEnabled val="1"/>
        </dgm:presLayoutVars>
      </dgm:prSet>
      <dgm:spPr/>
      <dgm:t>
        <a:bodyPr/>
        <a:lstStyle/>
        <a:p>
          <a:endParaRPr lang="en-US"/>
        </a:p>
      </dgm:t>
    </dgm:pt>
    <dgm:pt modelId="{FA8FAC37-80F2-49E2-B2D1-E7DC779C5162}" type="pres">
      <dgm:prSet presAssocID="{9175FA29-56CB-4D1C-B590-E96584EAE7D8}" presName="descendantText" presStyleLbl="alignAcc1" presStyleIdx="0" presStyleCnt="3" custLinFactNeighborX="6577" custLinFactNeighborY="-18551">
        <dgm:presLayoutVars>
          <dgm:bulletEnabled val="1"/>
        </dgm:presLayoutVars>
      </dgm:prSet>
      <dgm:spPr/>
      <dgm:t>
        <a:bodyPr/>
        <a:lstStyle/>
        <a:p>
          <a:endParaRPr lang="en-US"/>
        </a:p>
      </dgm:t>
    </dgm:pt>
    <dgm:pt modelId="{94BAD399-786C-444F-8D15-A09D95DCDA85}" type="pres">
      <dgm:prSet presAssocID="{1EBB0EB3-2C7A-42BD-8E89-1A6C3DB608F0}" presName="sp" presStyleCnt="0"/>
      <dgm:spPr/>
    </dgm:pt>
    <dgm:pt modelId="{1363FA25-B2FC-4F28-99D0-B14275211380}" type="pres">
      <dgm:prSet presAssocID="{D58AF403-C24B-4EFE-8F79-DE3AE7BE5201}" presName="composite" presStyleCnt="0"/>
      <dgm:spPr/>
    </dgm:pt>
    <dgm:pt modelId="{F8D80023-7369-4ED4-A444-B4E49037999F}" type="pres">
      <dgm:prSet presAssocID="{D58AF403-C24B-4EFE-8F79-DE3AE7BE5201}" presName="parentText" presStyleLbl="alignNode1" presStyleIdx="1" presStyleCnt="3">
        <dgm:presLayoutVars>
          <dgm:chMax val="1"/>
          <dgm:bulletEnabled val="1"/>
        </dgm:presLayoutVars>
      </dgm:prSet>
      <dgm:spPr/>
      <dgm:t>
        <a:bodyPr/>
        <a:lstStyle/>
        <a:p>
          <a:endParaRPr lang="en-US"/>
        </a:p>
      </dgm:t>
    </dgm:pt>
    <dgm:pt modelId="{0C5531B6-4831-4CD0-A1DB-F4D97A4DF64C}" type="pres">
      <dgm:prSet presAssocID="{D58AF403-C24B-4EFE-8F79-DE3AE7BE5201}" presName="descendantText" presStyleLbl="alignAcc1" presStyleIdx="1" presStyleCnt="3" custLinFactNeighborX="549" custLinFactNeighborY="-2057">
        <dgm:presLayoutVars>
          <dgm:bulletEnabled val="1"/>
        </dgm:presLayoutVars>
      </dgm:prSet>
      <dgm:spPr/>
      <dgm:t>
        <a:bodyPr/>
        <a:lstStyle/>
        <a:p>
          <a:endParaRPr lang="en-US"/>
        </a:p>
      </dgm:t>
    </dgm:pt>
    <dgm:pt modelId="{7F80848A-C99B-4F07-826B-27B9049276B0}" type="pres">
      <dgm:prSet presAssocID="{F57E373D-5847-412A-A053-FF851C68E503}" presName="sp" presStyleCnt="0"/>
      <dgm:spPr/>
    </dgm:pt>
    <dgm:pt modelId="{AE5CEE9F-0E1D-452F-912E-AA3B648978E6}" type="pres">
      <dgm:prSet presAssocID="{3FBB1904-2860-4086-B0C1-014F80F0E285}" presName="composite" presStyleCnt="0"/>
      <dgm:spPr/>
    </dgm:pt>
    <dgm:pt modelId="{7BDC54BD-4D4C-4028-9116-44B3D341DBAB}" type="pres">
      <dgm:prSet presAssocID="{3FBB1904-2860-4086-B0C1-014F80F0E285}" presName="parentText" presStyleLbl="alignNode1" presStyleIdx="2" presStyleCnt="3">
        <dgm:presLayoutVars>
          <dgm:chMax val="1"/>
          <dgm:bulletEnabled val="1"/>
        </dgm:presLayoutVars>
      </dgm:prSet>
      <dgm:spPr/>
      <dgm:t>
        <a:bodyPr/>
        <a:lstStyle/>
        <a:p>
          <a:endParaRPr lang="en-US"/>
        </a:p>
      </dgm:t>
    </dgm:pt>
    <dgm:pt modelId="{4AA9F336-20C0-4760-A72B-25B0DAB19B79}" type="pres">
      <dgm:prSet presAssocID="{3FBB1904-2860-4086-B0C1-014F80F0E285}" presName="descendantText" presStyleLbl="alignAcc1" presStyleIdx="2" presStyleCnt="3">
        <dgm:presLayoutVars>
          <dgm:bulletEnabled val="1"/>
        </dgm:presLayoutVars>
      </dgm:prSet>
      <dgm:spPr/>
      <dgm:t>
        <a:bodyPr/>
        <a:lstStyle/>
        <a:p>
          <a:endParaRPr lang="en-US"/>
        </a:p>
      </dgm:t>
    </dgm:pt>
  </dgm:ptLst>
  <dgm:cxnLst>
    <dgm:cxn modelId="{5AAC7DCD-6B73-45CC-8719-F638E8517ADE}" srcId="{3FBB1904-2860-4086-B0C1-014F80F0E285}" destId="{3FC9793D-BB30-482F-8901-2D98799A47A5}" srcOrd="0" destOrd="0" parTransId="{E5914ED8-793E-4916-A562-59EF2204F991}" sibTransId="{B1D9098D-616C-44D2-895A-3FAEA42A7A3D}"/>
    <dgm:cxn modelId="{221BA618-D59C-42F5-9717-B18A6F925134}" type="presOf" srcId="{EB4E7F6E-BCD3-486A-A5AE-AC18D0081040}" destId="{FA8FAC37-80F2-49E2-B2D1-E7DC779C5162}" srcOrd="0" destOrd="0" presId="urn:microsoft.com/office/officeart/2005/8/layout/chevron2"/>
    <dgm:cxn modelId="{A14818E4-840F-469C-AB4E-6F74DA7E1F6F}" srcId="{D58AF403-C24B-4EFE-8F79-DE3AE7BE5201}" destId="{D6862EBE-9CA9-42E8-902A-63932F234FAB}" srcOrd="0" destOrd="0" parTransId="{D331527C-CFA8-4028-95DA-A7539EE1ED5F}" sibTransId="{35FFBE37-7465-4473-9601-A9E1CBC420D4}"/>
    <dgm:cxn modelId="{9DD3D930-912E-4F1C-B94B-0DC69C9335C8}" srcId="{9175FA29-56CB-4D1C-B590-E96584EAE7D8}" destId="{EB4E7F6E-BCD3-486A-A5AE-AC18D0081040}" srcOrd="0" destOrd="0" parTransId="{1BBA2BC9-E6B2-4AFE-87BF-AC337A799292}" sibTransId="{BE64928B-5353-47D2-B72F-0214BFA54A87}"/>
    <dgm:cxn modelId="{7C6BE713-6E90-4572-BB59-83DD1CFDF667}" srcId="{D5AA8CBB-FC87-4C4C-BCB5-F63665126A6D}" destId="{9175FA29-56CB-4D1C-B590-E96584EAE7D8}" srcOrd="0" destOrd="0" parTransId="{0ECB9D01-6267-462C-8615-D9D7B208CDD0}" sibTransId="{1EBB0EB3-2C7A-42BD-8E89-1A6C3DB608F0}"/>
    <dgm:cxn modelId="{FCBEBE4F-E647-406B-895D-74CE40BA8BD7}" type="presOf" srcId="{3FBB1904-2860-4086-B0C1-014F80F0E285}" destId="{7BDC54BD-4D4C-4028-9116-44B3D341DBAB}" srcOrd="0" destOrd="0" presId="urn:microsoft.com/office/officeart/2005/8/layout/chevron2"/>
    <dgm:cxn modelId="{16B4E8CF-418B-4DB3-BE9A-DFBBB33B3D98}" type="presOf" srcId="{D5AA8CBB-FC87-4C4C-BCB5-F63665126A6D}" destId="{3F355D8E-2DBD-443C-841A-7606A79D5BC9}" srcOrd="0" destOrd="0" presId="urn:microsoft.com/office/officeart/2005/8/layout/chevron2"/>
    <dgm:cxn modelId="{C35287FE-ECDF-4891-B183-9FA4CA02AC65}" type="presOf" srcId="{D6862EBE-9CA9-42E8-902A-63932F234FAB}" destId="{0C5531B6-4831-4CD0-A1DB-F4D97A4DF64C}" srcOrd="0" destOrd="0" presId="urn:microsoft.com/office/officeart/2005/8/layout/chevron2"/>
    <dgm:cxn modelId="{8C5094F7-2508-4293-A0D3-FD37CCEE703B}" type="presOf" srcId="{3FC9793D-BB30-482F-8901-2D98799A47A5}" destId="{4AA9F336-20C0-4760-A72B-25B0DAB19B79}" srcOrd="0" destOrd="0" presId="urn:microsoft.com/office/officeart/2005/8/layout/chevron2"/>
    <dgm:cxn modelId="{408185CB-8E17-469A-AB37-965731A96617}" type="presOf" srcId="{9175FA29-56CB-4D1C-B590-E96584EAE7D8}" destId="{5D468332-35B2-4313-921C-CF3EB77CE6BB}" srcOrd="0" destOrd="0" presId="urn:microsoft.com/office/officeart/2005/8/layout/chevron2"/>
    <dgm:cxn modelId="{B24812EF-8C52-4168-8107-8592226987C5}" type="presOf" srcId="{D58AF403-C24B-4EFE-8F79-DE3AE7BE5201}" destId="{F8D80023-7369-4ED4-A444-B4E49037999F}" srcOrd="0" destOrd="0" presId="urn:microsoft.com/office/officeart/2005/8/layout/chevron2"/>
    <dgm:cxn modelId="{EE8619B4-83FC-436F-8B71-550978AAB64D}" srcId="{D5AA8CBB-FC87-4C4C-BCB5-F63665126A6D}" destId="{3FBB1904-2860-4086-B0C1-014F80F0E285}" srcOrd="2" destOrd="0" parTransId="{E495C3CD-6D22-4F3E-96B9-5CDA0DB9A40D}" sibTransId="{A8D0A7B0-36C1-4048-9E85-B93A05452308}"/>
    <dgm:cxn modelId="{BB7CB89E-343E-4EA0-B030-63D94D1098B1}" srcId="{D5AA8CBB-FC87-4C4C-BCB5-F63665126A6D}" destId="{D58AF403-C24B-4EFE-8F79-DE3AE7BE5201}" srcOrd="1" destOrd="0" parTransId="{129B8890-0919-414B-A14B-AEC3D6732B14}" sibTransId="{F57E373D-5847-412A-A053-FF851C68E503}"/>
    <dgm:cxn modelId="{ED069C0D-D7CC-4DAF-8B1C-5D14B704DB72}" type="presParOf" srcId="{3F355D8E-2DBD-443C-841A-7606A79D5BC9}" destId="{DAE3FCF1-C726-4608-89C6-649977E03B2A}" srcOrd="0" destOrd="0" presId="urn:microsoft.com/office/officeart/2005/8/layout/chevron2"/>
    <dgm:cxn modelId="{1F2BC2D1-0EAC-4DC8-8989-422609D5FB7F}" type="presParOf" srcId="{DAE3FCF1-C726-4608-89C6-649977E03B2A}" destId="{5D468332-35B2-4313-921C-CF3EB77CE6BB}" srcOrd="0" destOrd="0" presId="urn:microsoft.com/office/officeart/2005/8/layout/chevron2"/>
    <dgm:cxn modelId="{F3573017-637F-460C-B017-B2616DE6B4CB}" type="presParOf" srcId="{DAE3FCF1-C726-4608-89C6-649977E03B2A}" destId="{FA8FAC37-80F2-49E2-B2D1-E7DC779C5162}" srcOrd="1" destOrd="0" presId="urn:microsoft.com/office/officeart/2005/8/layout/chevron2"/>
    <dgm:cxn modelId="{308C425C-DA8B-4CB0-884A-3FC54717551B}" type="presParOf" srcId="{3F355D8E-2DBD-443C-841A-7606A79D5BC9}" destId="{94BAD399-786C-444F-8D15-A09D95DCDA85}" srcOrd="1" destOrd="0" presId="urn:microsoft.com/office/officeart/2005/8/layout/chevron2"/>
    <dgm:cxn modelId="{1C04C8E0-1AE3-4F8D-BB74-732E34E0FD69}" type="presParOf" srcId="{3F355D8E-2DBD-443C-841A-7606A79D5BC9}" destId="{1363FA25-B2FC-4F28-99D0-B14275211380}" srcOrd="2" destOrd="0" presId="urn:microsoft.com/office/officeart/2005/8/layout/chevron2"/>
    <dgm:cxn modelId="{EBD3B89B-CD87-4CE4-B58A-1CFB14B50971}" type="presParOf" srcId="{1363FA25-B2FC-4F28-99D0-B14275211380}" destId="{F8D80023-7369-4ED4-A444-B4E49037999F}" srcOrd="0" destOrd="0" presId="urn:microsoft.com/office/officeart/2005/8/layout/chevron2"/>
    <dgm:cxn modelId="{3841421C-67C4-4E54-88C2-C4FEB68C14A6}" type="presParOf" srcId="{1363FA25-B2FC-4F28-99D0-B14275211380}" destId="{0C5531B6-4831-4CD0-A1DB-F4D97A4DF64C}" srcOrd="1" destOrd="0" presId="urn:microsoft.com/office/officeart/2005/8/layout/chevron2"/>
    <dgm:cxn modelId="{E97DFAEC-5355-4B91-9BC7-BB152E5E62FE}" type="presParOf" srcId="{3F355D8E-2DBD-443C-841A-7606A79D5BC9}" destId="{7F80848A-C99B-4F07-826B-27B9049276B0}" srcOrd="3" destOrd="0" presId="urn:microsoft.com/office/officeart/2005/8/layout/chevron2"/>
    <dgm:cxn modelId="{6047B239-44D3-476D-982C-2B95BF31F9D0}" type="presParOf" srcId="{3F355D8E-2DBD-443C-841A-7606A79D5BC9}" destId="{AE5CEE9F-0E1D-452F-912E-AA3B648978E6}" srcOrd="4" destOrd="0" presId="urn:microsoft.com/office/officeart/2005/8/layout/chevron2"/>
    <dgm:cxn modelId="{50B7D656-5145-443D-BC96-3E8A1E6AC248}" type="presParOf" srcId="{AE5CEE9F-0E1D-452F-912E-AA3B648978E6}" destId="{7BDC54BD-4D4C-4028-9116-44B3D341DBAB}" srcOrd="0" destOrd="0" presId="urn:microsoft.com/office/officeart/2005/8/layout/chevron2"/>
    <dgm:cxn modelId="{EA1505DB-CB1D-4D04-9271-5F3A4A0A6C57}" type="presParOf" srcId="{AE5CEE9F-0E1D-452F-912E-AA3B648978E6}" destId="{4AA9F336-20C0-4760-A72B-25B0DAB19B79}"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793E7F4-E572-487D-8F7F-40771F9E741A}" type="doc">
      <dgm:prSet loTypeId="urn:microsoft.com/office/officeart/2005/8/layout/venn1" loCatId="relationship" qsTypeId="urn:microsoft.com/office/officeart/2005/8/quickstyle/simple1" qsCatId="simple" csTypeId="urn:microsoft.com/office/officeart/2005/8/colors/accent1_2" csCatId="accent1" phldr="1"/>
      <dgm:spPr/>
    </dgm:pt>
    <dgm:pt modelId="{68396654-BC51-4160-B9DC-03FEB556F694}">
      <dgm:prSet phldrT="[Text]"/>
      <dgm:spPr/>
      <dgm:t>
        <a:bodyPr/>
        <a:lstStyle/>
        <a:p>
          <a:r>
            <a:rPr lang="en-US" dirty="0" smtClean="0"/>
            <a:t>1. Needs of individuals as biological organisms</a:t>
          </a:r>
          <a:endParaRPr lang="en-US" dirty="0"/>
        </a:p>
      </dgm:t>
    </dgm:pt>
    <dgm:pt modelId="{3809B5D6-E864-421A-BFF6-A7DDA5949535}" type="parTrans" cxnId="{87F2E612-0CE9-4474-A103-C8EC625621CB}">
      <dgm:prSet/>
      <dgm:spPr/>
      <dgm:t>
        <a:bodyPr/>
        <a:lstStyle/>
        <a:p>
          <a:endParaRPr lang="en-US"/>
        </a:p>
      </dgm:t>
    </dgm:pt>
    <dgm:pt modelId="{D3DCDFFD-84D8-4661-B254-AE253C747F9C}" type="sibTrans" cxnId="{87F2E612-0CE9-4474-A103-C8EC625621CB}">
      <dgm:prSet/>
      <dgm:spPr/>
      <dgm:t>
        <a:bodyPr/>
        <a:lstStyle/>
        <a:p>
          <a:endParaRPr lang="en-US"/>
        </a:p>
      </dgm:t>
    </dgm:pt>
    <dgm:pt modelId="{033AE642-1CF2-4775-85C4-2F94A58C8F19}">
      <dgm:prSet phldrT="[Text]"/>
      <dgm:spPr/>
      <dgm:t>
        <a:bodyPr/>
        <a:lstStyle/>
        <a:p>
          <a:r>
            <a:rPr lang="en-US" dirty="0" smtClean="0"/>
            <a:t>3. Survival and welfare needs of groups</a:t>
          </a:r>
          <a:endParaRPr lang="en-US" dirty="0"/>
        </a:p>
      </dgm:t>
    </dgm:pt>
    <dgm:pt modelId="{A8073411-A05C-4249-A378-74C56D76B736}" type="parTrans" cxnId="{1B55C088-3494-447A-A82B-195FC13AD50C}">
      <dgm:prSet/>
      <dgm:spPr/>
      <dgm:t>
        <a:bodyPr/>
        <a:lstStyle/>
        <a:p>
          <a:endParaRPr lang="en-US"/>
        </a:p>
      </dgm:t>
    </dgm:pt>
    <dgm:pt modelId="{455A5DB2-C845-4F10-B772-E9E737D4FCC5}" type="sibTrans" cxnId="{1B55C088-3494-447A-A82B-195FC13AD50C}">
      <dgm:prSet/>
      <dgm:spPr/>
      <dgm:t>
        <a:bodyPr/>
        <a:lstStyle/>
        <a:p>
          <a:endParaRPr lang="en-US"/>
        </a:p>
      </dgm:t>
    </dgm:pt>
    <dgm:pt modelId="{E8AA49B8-3876-4A4B-BAB7-00E92CE0AA7B}">
      <dgm:prSet phldrT="[Text]"/>
      <dgm:spPr/>
      <dgm:t>
        <a:bodyPr/>
        <a:lstStyle/>
        <a:p>
          <a:r>
            <a:rPr lang="en-US" dirty="0" smtClean="0"/>
            <a:t>2. Requisites of coordinated social action</a:t>
          </a:r>
          <a:endParaRPr lang="en-US" dirty="0"/>
        </a:p>
      </dgm:t>
    </dgm:pt>
    <dgm:pt modelId="{27F85A45-7478-40C8-9CFE-7B085E8EEF02}" type="parTrans" cxnId="{07217FED-F54C-40E6-9605-07F139D4CB8B}">
      <dgm:prSet/>
      <dgm:spPr/>
      <dgm:t>
        <a:bodyPr/>
        <a:lstStyle/>
        <a:p>
          <a:endParaRPr lang="en-US"/>
        </a:p>
      </dgm:t>
    </dgm:pt>
    <dgm:pt modelId="{9EFA69F8-6F3B-4DC2-8C33-751E14E734C2}" type="sibTrans" cxnId="{07217FED-F54C-40E6-9605-07F139D4CB8B}">
      <dgm:prSet/>
      <dgm:spPr/>
      <dgm:t>
        <a:bodyPr/>
        <a:lstStyle/>
        <a:p>
          <a:endParaRPr lang="en-US"/>
        </a:p>
      </dgm:t>
    </dgm:pt>
    <dgm:pt modelId="{DE06597B-33BC-4515-9C3F-518083FE9EE5}" type="pres">
      <dgm:prSet presAssocID="{4793E7F4-E572-487D-8F7F-40771F9E741A}" presName="compositeShape" presStyleCnt="0">
        <dgm:presLayoutVars>
          <dgm:chMax val="7"/>
          <dgm:dir/>
          <dgm:resizeHandles val="exact"/>
        </dgm:presLayoutVars>
      </dgm:prSet>
      <dgm:spPr/>
    </dgm:pt>
    <dgm:pt modelId="{B8C14A74-8E62-4373-863A-B00423511000}" type="pres">
      <dgm:prSet presAssocID="{68396654-BC51-4160-B9DC-03FEB556F694}" presName="circ1" presStyleLbl="vennNode1" presStyleIdx="0" presStyleCnt="3" custLinFactNeighborY="-3125"/>
      <dgm:spPr/>
      <dgm:t>
        <a:bodyPr/>
        <a:lstStyle/>
        <a:p>
          <a:endParaRPr lang="en-US"/>
        </a:p>
      </dgm:t>
    </dgm:pt>
    <dgm:pt modelId="{3D88338C-C18E-4905-AADB-DBC1D9535844}" type="pres">
      <dgm:prSet presAssocID="{68396654-BC51-4160-B9DC-03FEB556F694}" presName="circ1Tx" presStyleLbl="revTx" presStyleIdx="0" presStyleCnt="0">
        <dgm:presLayoutVars>
          <dgm:chMax val="0"/>
          <dgm:chPref val="0"/>
          <dgm:bulletEnabled val="1"/>
        </dgm:presLayoutVars>
      </dgm:prSet>
      <dgm:spPr/>
      <dgm:t>
        <a:bodyPr/>
        <a:lstStyle/>
        <a:p>
          <a:endParaRPr lang="en-US"/>
        </a:p>
      </dgm:t>
    </dgm:pt>
    <dgm:pt modelId="{5CD8069C-1781-49CD-AAD6-11E2FA517F10}" type="pres">
      <dgm:prSet presAssocID="{033AE642-1CF2-4775-85C4-2F94A58C8F19}" presName="circ2" presStyleLbl="vennNode1" presStyleIdx="1" presStyleCnt="3"/>
      <dgm:spPr/>
      <dgm:t>
        <a:bodyPr/>
        <a:lstStyle/>
        <a:p>
          <a:endParaRPr lang="en-US"/>
        </a:p>
      </dgm:t>
    </dgm:pt>
    <dgm:pt modelId="{35E8C56C-87B3-43D5-A87E-51EF14D79125}" type="pres">
      <dgm:prSet presAssocID="{033AE642-1CF2-4775-85C4-2F94A58C8F19}" presName="circ2Tx" presStyleLbl="revTx" presStyleIdx="0" presStyleCnt="0">
        <dgm:presLayoutVars>
          <dgm:chMax val="0"/>
          <dgm:chPref val="0"/>
          <dgm:bulletEnabled val="1"/>
        </dgm:presLayoutVars>
      </dgm:prSet>
      <dgm:spPr/>
      <dgm:t>
        <a:bodyPr/>
        <a:lstStyle/>
        <a:p>
          <a:endParaRPr lang="en-US"/>
        </a:p>
      </dgm:t>
    </dgm:pt>
    <dgm:pt modelId="{6C21F57C-49BE-41FC-88CE-A049AF70999A}" type="pres">
      <dgm:prSet presAssocID="{E8AA49B8-3876-4A4B-BAB7-00E92CE0AA7B}" presName="circ3" presStyleLbl="vennNode1" presStyleIdx="2" presStyleCnt="3"/>
      <dgm:spPr/>
      <dgm:t>
        <a:bodyPr/>
        <a:lstStyle/>
        <a:p>
          <a:endParaRPr lang="en-US"/>
        </a:p>
      </dgm:t>
    </dgm:pt>
    <dgm:pt modelId="{76B8352E-606A-4C99-8FE0-ABB33C8AFE02}" type="pres">
      <dgm:prSet presAssocID="{E8AA49B8-3876-4A4B-BAB7-00E92CE0AA7B}" presName="circ3Tx" presStyleLbl="revTx" presStyleIdx="0" presStyleCnt="0">
        <dgm:presLayoutVars>
          <dgm:chMax val="0"/>
          <dgm:chPref val="0"/>
          <dgm:bulletEnabled val="1"/>
        </dgm:presLayoutVars>
      </dgm:prSet>
      <dgm:spPr/>
      <dgm:t>
        <a:bodyPr/>
        <a:lstStyle/>
        <a:p>
          <a:endParaRPr lang="en-US"/>
        </a:p>
      </dgm:t>
    </dgm:pt>
  </dgm:ptLst>
  <dgm:cxnLst>
    <dgm:cxn modelId="{90A1781E-2EA2-41DF-92E1-533F21955840}" type="presOf" srcId="{68396654-BC51-4160-B9DC-03FEB556F694}" destId="{3D88338C-C18E-4905-AADB-DBC1D9535844}" srcOrd="1" destOrd="0" presId="urn:microsoft.com/office/officeart/2005/8/layout/venn1"/>
    <dgm:cxn modelId="{07217FED-F54C-40E6-9605-07F139D4CB8B}" srcId="{4793E7F4-E572-487D-8F7F-40771F9E741A}" destId="{E8AA49B8-3876-4A4B-BAB7-00E92CE0AA7B}" srcOrd="2" destOrd="0" parTransId="{27F85A45-7478-40C8-9CFE-7B085E8EEF02}" sibTransId="{9EFA69F8-6F3B-4DC2-8C33-751E14E734C2}"/>
    <dgm:cxn modelId="{22DC2420-DF84-4B06-A5F0-39A0738BB5A0}" type="presOf" srcId="{033AE642-1CF2-4775-85C4-2F94A58C8F19}" destId="{5CD8069C-1781-49CD-AAD6-11E2FA517F10}" srcOrd="0" destOrd="0" presId="urn:microsoft.com/office/officeart/2005/8/layout/venn1"/>
    <dgm:cxn modelId="{BCAE1F6C-E9A1-4B52-9524-5C63A215A8F5}" type="presOf" srcId="{68396654-BC51-4160-B9DC-03FEB556F694}" destId="{B8C14A74-8E62-4373-863A-B00423511000}" srcOrd="0" destOrd="0" presId="urn:microsoft.com/office/officeart/2005/8/layout/venn1"/>
    <dgm:cxn modelId="{84D961CF-DD2F-4A63-848C-108BDB4383F5}" type="presOf" srcId="{033AE642-1CF2-4775-85C4-2F94A58C8F19}" destId="{35E8C56C-87B3-43D5-A87E-51EF14D79125}" srcOrd="1" destOrd="0" presId="urn:microsoft.com/office/officeart/2005/8/layout/venn1"/>
    <dgm:cxn modelId="{75EF30DB-C09F-46D3-9AB8-21B2D46FBEE0}" type="presOf" srcId="{E8AA49B8-3876-4A4B-BAB7-00E92CE0AA7B}" destId="{76B8352E-606A-4C99-8FE0-ABB33C8AFE02}" srcOrd="1" destOrd="0" presId="urn:microsoft.com/office/officeart/2005/8/layout/venn1"/>
    <dgm:cxn modelId="{2FF26A74-2654-4AC3-8444-8346FD200B73}" type="presOf" srcId="{E8AA49B8-3876-4A4B-BAB7-00E92CE0AA7B}" destId="{6C21F57C-49BE-41FC-88CE-A049AF70999A}" srcOrd="0" destOrd="0" presId="urn:microsoft.com/office/officeart/2005/8/layout/venn1"/>
    <dgm:cxn modelId="{1B55C088-3494-447A-A82B-195FC13AD50C}" srcId="{4793E7F4-E572-487D-8F7F-40771F9E741A}" destId="{033AE642-1CF2-4775-85C4-2F94A58C8F19}" srcOrd="1" destOrd="0" parTransId="{A8073411-A05C-4249-A378-74C56D76B736}" sibTransId="{455A5DB2-C845-4F10-B772-E9E737D4FCC5}"/>
    <dgm:cxn modelId="{1239C5B3-4082-4030-B4A0-2A25DA453DE0}" type="presOf" srcId="{4793E7F4-E572-487D-8F7F-40771F9E741A}" destId="{DE06597B-33BC-4515-9C3F-518083FE9EE5}" srcOrd="0" destOrd="0" presId="urn:microsoft.com/office/officeart/2005/8/layout/venn1"/>
    <dgm:cxn modelId="{87F2E612-0CE9-4474-A103-C8EC625621CB}" srcId="{4793E7F4-E572-487D-8F7F-40771F9E741A}" destId="{68396654-BC51-4160-B9DC-03FEB556F694}" srcOrd="0" destOrd="0" parTransId="{3809B5D6-E864-421A-BFF6-A7DDA5949535}" sibTransId="{D3DCDFFD-84D8-4661-B254-AE253C747F9C}"/>
    <dgm:cxn modelId="{DD6E651E-9F60-494E-9BA8-B614FAB6BA4C}" type="presParOf" srcId="{DE06597B-33BC-4515-9C3F-518083FE9EE5}" destId="{B8C14A74-8E62-4373-863A-B00423511000}" srcOrd="0" destOrd="0" presId="urn:microsoft.com/office/officeart/2005/8/layout/venn1"/>
    <dgm:cxn modelId="{C2333AFE-F22E-4ACB-8A31-D25C5CADBAF3}" type="presParOf" srcId="{DE06597B-33BC-4515-9C3F-518083FE9EE5}" destId="{3D88338C-C18E-4905-AADB-DBC1D9535844}" srcOrd="1" destOrd="0" presId="urn:microsoft.com/office/officeart/2005/8/layout/venn1"/>
    <dgm:cxn modelId="{52413EF0-F4C7-4184-AB58-D66AE0F5A9A2}" type="presParOf" srcId="{DE06597B-33BC-4515-9C3F-518083FE9EE5}" destId="{5CD8069C-1781-49CD-AAD6-11E2FA517F10}" srcOrd="2" destOrd="0" presId="urn:microsoft.com/office/officeart/2005/8/layout/venn1"/>
    <dgm:cxn modelId="{EDAEE42C-72D4-40F2-8584-C532793BF194}" type="presParOf" srcId="{DE06597B-33BC-4515-9C3F-518083FE9EE5}" destId="{35E8C56C-87B3-43D5-A87E-51EF14D79125}" srcOrd="3" destOrd="0" presId="urn:microsoft.com/office/officeart/2005/8/layout/venn1"/>
    <dgm:cxn modelId="{DC4A3CB0-7A67-4826-B501-D06359D980E7}" type="presParOf" srcId="{DE06597B-33BC-4515-9C3F-518083FE9EE5}" destId="{6C21F57C-49BE-41FC-88CE-A049AF70999A}" srcOrd="4" destOrd="0" presId="urn:microsoft.com/office/officeart/2005/8/layout/venn1"/>
    <dgm:cxn modelId="{0D55717D-C343-4ED5-900E-F5AA4FECE019}" type="presParOf" srcId="{DE06597B-33BC-4515-9C3F-518083FE9EE5}" destId="{76B8352E-606A-4C99-8FE0-ABB33C8AFE02}" srcOrd="5"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793E7F4-E572-487D-8F7F-40771F9E741A}" type="doc">
      <dgm:prSet loTypeId="urn:microsoft.com/office/officeart/2005/8/layout/venn1" loCatId="relationship" qsTypeId="urn:microsoft.com/office/officeart/2005/8/quickstyle/simple1" qsCatId="simple" csTypeId="urn:microsoft.com/office/officeart/2005/8/colors/accent1_2" csCatId="accent1" phldr="1"/>
      <dgm:spPr/>
    </dgm:pt>
    <dgm:pt modelId="{68396654-BC51-4160-B9DC-03FEB556F694}">
      <dgm:prSet phldrT="[Text]"/>
      <dgm:spPr/>
      <dgm:t>
        <a:bodyPr/>
        <a:lstStyle/>
        <a:p>
          <a:r>
            <a:rPr lang="en-US" dirty="0" smtClean="0"/>
            <a:t>1. Needs of individuals as biological organisms</a:t>
          </a:r>
          <a:endParaRPr lang="en-US" dirty="0"/>
        </a:p>
      </dgm:t>
    </dgm:pt>
    <dgm:pt modelId="{3809B5D6-E864-421A-BFF6-A7DDA5949535}" type="parTrans" cxnId="{87F2E612-0CE9-4474-A103-C8EC625621CB}">
      <dgm:prSet/>
      <dgm:spPr/>
      <dgm:t>
        <a:bodyPr/>
        <a:lstStyle/>
        <a:p>
          <a:endParaRPr lang="en-US"/>
        </a:p>
      </dgm:t>
    </dgm:pt>
    <dgm:pt modelId="{D3DCDFFD-84D8-4661-B254-AE253C747F9C}" type="sibTrans" cxnId="{87F2E612-0CE9-4474-A103-C8EC625621CB}">
      <dgm:prSet/>
      <dgm:spPr/>
      <dgm:t>
        <a:bodyPr/>
        <a:lstStyle/>
        <a:p>
          <a:endParaRPr lang="en-US"/>
        </a:p>
      </dgm:t>
    </dgm:pt>
    <dgm:pt modelId="{033AE642-1CF2-4775-85C4-2F94A58C8F19}">
      <dgm:prSet phldrT="[Text]"/>
      <dgm:spPr/>
      <dgm:t>
        <a:bodyPr/>
        <a:lstStyle/>
        <a:p>
          <a:r>
            <a:rPr lang="en-US" dirty="0" smtClean="0"/>
            <a:t>3. Survival and welfare needs of groups</a:t>
          </a:r>
          <a:endParaRPr lang="en-US" dirty="0"/>
        </a:p>
      </dgm:t>
    </dgm:pt>
    <dgm:pt modelId="{A8073411-A05C-4249-A378-74C56D76B736}" type="parTrans" cxnId="{1B55C088-3494-447A-A82B-195FC13AD50C}">
      <dgm:prSet/>
      <dgm:spPr/>
      <dgm:t>
        <a:bodyPr/>
        <a:lstStyle/>
        <a:p>
          <a:endParaRPr lang="en-US"/>
        </a:p>
      </dgm:t>
    </dgm:pt>
    <dgm:pt modelId="{455A5DB2-C845-4F10-B772-E9E737D4FCC5}" type="sibTrans" cxnId="{1B55C088-3494-447A-A82B-195FC13AD50C}">
      <dgm:prSet/>
      <dgm:spPr/>
      <dgm:t>
        <a:bodyPr/>
        <a:lstStyle/>
        <a:p>
          <a:endParaRPr lang="en-US"/>
        </a:p>
      </dgm:t>
    </dgm:pt>
    <dgm:pt modelId="{E8AA49B8-3876-4A4B-BAB7-00E92CE0AA7B}">
      <dgm:prSet phldrT="[Text]"/>
      <dgm:spPr/>
      <dgm:t>
        <a:bodyPr/>
        <a:lstStyle/>
        <a:p>
          <a:r>
            <a:rPr lang="en-US" dirty="0" smtClean="0"/>
            <a:t>2. Requisites of coordinated social action</a:t>
          </a:r>
          <a:endParaRPr lang="en-US" dirty="0"/>
        </a:p>
      </dgm:t>
    </dgm:pt>
    <dgm:pt modelId="{27F85A45-7478-40C8-9CFE-7B085E8EEF02}" type="parTrans" cxnId="{07217FED-F54C-40E6-9605-07F139D4CB8B}">
      <dgm:prSet/>
      <dgm:spPr/>
      <dgm:t>
        <a:bodyPr/>
        <a:lstStyle/>
        <a:p>
          <a:endParaRPr lang="en-US"/>
        </a:p>
      </dgm:t>
    </dgm:pt>
    <dgm:pt modelId="{9EFA69F8-6F3B-4DC2-8C33-751E14E734C2}" type="sibTrans" cxnId="{07217FED-F54C-40E6-9605-07F139D4CB8B}">
      <dgm:prSet/>
      <dgm:spPr/>
      <dgm:t>
        <a:bodyPr/>
        <a:lstStyle/>
        <a:p>
          <a:endParaRPr lang="en-US"/>
        </a:p>
      </dgm:t>
    </dgm:pt>
    <dgm:pt modelId="{DE06597B-33BC-4515-9C3F-518083FE9EE5}" type="pres">
      <dgm:prSet presAssocID="{4793E7F4-E572-487D-8F7F-40771F9E741A}" presName="compositeShape" presStyleCnt="0">
        <dgm:presLayoutVars>
          <dgm:chMax val="7"/>
          <dgm:dir/>
          <dgm:resizeHandles val="exact"/>
        </dgm:presLayoutVars>
      </dgm:prSet>
      <dgm:spPr/>
    </dgm:pt>
    <dgm:pt modelId="{B8C14A74-8E62-4373-863A-B00423511000}" type="pres">
      <dgm:prSet presAssocID="{68396654-BC51-4160-B9DC-03FEB556F694}" presName="circ1" presStyleLbl="vennNode1" presStyleIdx="0" presStyleCnt="3" custLinFactNeighborY="-3125"/>
      <dgm:spPr/>
      <dgm:t>
        <a:bodyPr/>
        <a:lstStyle/>
        <a:p>
          <a:endParaRPr lang="en-US"/>
        </a:p>
      </dgm:t>
    </dgm:pt>
    <dgm:pt modelId="{3D88338C-C18E-4905-AADB-DBC1D9535844}" type="pres">
      <dgm:prSet presAssocID="{68396654-BC51-4160-B9DC-03FEB556F694}" presName="circ1Tx" presStyleLbl="revTx" presStyleIdx="0" presStyleCnt="0">
        <dgm:presLayoutVars>
          <dgm:chMax val="0"/>
          <dgm:chPref val="0"/>
          <dgm:bulletEnabled val="1"/>
        </dgm:presLayoutVars>
      </dgm:prSet>
      <dgm:spPr/>
      <dgm:t>
        <a:bodyPr/>
        <a:lstStyle/>
        <a:p>
          <a:endParaRPr lang="en-US"/>
        </a:p>
      </dgm:t>
    </dgm:pt>
    <dgm:pt modelId="{5CD8069C-1781-49CD-AAD6-11E2FA517F10}" type="pres">
      <dgm:prSet presAssocID="{033AE642-1CF2-4775-85C4-2F94A58C8F19}" presName="circ2" presStyleLbl="vennNode1" presStyleIdx="1" presStyleCnt="3"/>
      <dgm:spPr/>
      <dgm:t>
        <a:bodyPr/>
        <a:lstStyle/>
        <a:p>
          <a:endParaRPr lang="en-US"/>
        </a:p>
      </dgm:t>
    </dgm:pt>
    <dgm:pt modelId="{35E8C56C-87B3-43D5-A87E-51EF14D79125}" type="pres">
      <dgm:prSet presAssocID="{033AE642-1CF2-4775-85C4-2F94A58C8F19}" presName="circ2Tx" presStyleLbl="revTx" presStyleIdx="0" presStyleCnt="0">
        <dgm:presLayoutVars>
          <dgm:chMax val="0"/>
          <dgm:chPref val="0"/>
          <dgm:bulletEnabled val="1"/>
        </dgm:presLayoutVars>
      </dgm:prSet>
      <dgm:spPr/>
      <dgm:t>
        <a:bodyPr/>
        <a:lstStyle/>
        <a:p>
          <a:endParaRPr lang="en-US"/>
        </a:p>
      </dgm:t>
    </dgm:pt>
    <dgm:pt modelId="{6C21F57C-49BE-41FC-88CE-A049AF70999A}" type="pres">
      <dgm:prSet presAssocID="{E8AA49B8-3876-4A4B-BAB7-00E92CE0AA7B}" presName="circ3" presStyleLbl="vennNode1" presStyleIdx="2" presStyleCnt="3"/>
      <dgm:spPr/>
      <dgm:t>
        <a:bodyPr/>
        <a:lstStyle/>
        <a:p>
          <a:endParaRPr lang="en-US"/>
        </a:p>
      </dgm:t>
    </dgm:pt>
    <dgm:pt modelId="{76B8352E-606A-4C99-8FE0-ABB33C8AFE02}" type="pres">
      <dgm:prSet presAssocID="{E8AA49B8-3876-4A4B-BAB7-00E92CE0AA7B}" presName="circ3Tx" presStyleLbl="revTx" presStyleIdx="0" presStyleCnt="0">
        <dgm:presLayoutVars>
          <dgm:chMax val="0"/>
          <dgm:chPref val="0"/>
          <dgm:bulletEnabled val="1"/>
        </dgm:presLayoutVars>
      </dgm:prSet>
      <dgm:spPr/>
      <dgm:t>
        <a:bodyPr/>
        <a:lstStyle/>
        <a:p>
          <a:endParaRPr lang="en-US"/>
        </a:p>
      </dgm:t>
    </dgm:pt>
  </dgm:ptLst>
  <dgm:cxnLst>
    <dgm:cxn modelId="{AD20B04F-DA56-4A5F-92F0-1D2F50B5C238}" type="presOf" srcId="{033AE642-1CF2-4775-85C4-2F94A58C8F19}" destId="{5CD8069C-1781-49CD-AAD6-11E2FA517F10}" srcOrd="0" destOrd="0" presId="urn:microsoft.com/office/officeart/2005/8/layout/venn1"/>
    <dgm:cxn modelId="{07217FED-F54C-40E6-9605-07F139D4CB8B}" srcId="{4793E7F4-E572-487D-8F7F-40771F9E741A}" destId="{E8AA49B8-3876-4A4B-BAB7-00E92CE0AA7B}" srcOrd="2" destOrd="0" parTransId="{27F85A45-7478-40C8-9CFE-7B085E8EEF02}" sibTransId="{9EFA69F8-6F3B-4DC2-8C33-751E14E734C2}"/>
    <dgm:cxn modelId="{FF3981DC-2966-4805-A3E8-6309C2FA4913}" type="presOf" srcId="{E8AA49B8-3876-4A4B-BAB7-00E92CE0AA7B}" destId="{6C21F57C-49BE-41FC-88CE-A049AF70999A}" srcOrd="0" destOrd="0" presId="urn:microsoft.com/office/officeart/2005/8/layout/venn1"/>
    <dgm:cxn modelId="{6C3BB8AF-2290-4104-9D70-DA45E2F6738F}" type="presOf" srcId="{4793E7F4-E572-487D-8F7F-40771F9E741A}" destId="{DE06597B-33BC-4515-9C3F-518083FE9EE5}" srcOrd="0" destOrd="0" presId="urn:microsoft.com/office/officeart/2005/8/layout/venn1"/>
    <dgm:cxn modelId="{B929B1BD-55FE-4414-A80C-51854C5E0C0A}" type="presOf" srcId="{033AE642-1CF2-4775-85C4-2F94A58C8F19}" destId="{35E8C56C-87B3-43D5-A87E-51EF14D79125}" srcOrd="1" destOrd="0" presId="urn:microsoft.com/office/officeart/2005/8/layout/venn1"/>
    <dgm:cxn modelId="{30B4D17F-7DE5-49CE-B890-62CE83E46784}" type="presOf" srcId="{68396654-BC51-4160-B9DC-03FEB556F694}" destId="{B8C14A74-8E62-4373-863A-B00423511000}" srcOrd="0" destOrd="0" presId="urn:microsoft.com/office/officeart/2005/8/layout/venn1"/>
    <dgm:cxn modelId="{C73D7405-FB73-45AA-B2C7-86F44073D375}" type="presOf" srcId="{E8AA49B8-3876-4A4B-BAB7-00E92CE0AA7B}" destId="{76B8352E-606A-4C99-8FE0-ABB33C8AFE02}" srcOrd="1" destOrd="0" presId="urn:microsoft.com/office/officeart/2005/8/layout/venn1"/>
    <dgm:cxn modelId="{D89822AA-2FEF-4B86-B648-8FF3C0E4C64B}" type="presOf" srcId="{68396654-BC51-4160-B9DC-03FEB556F694}" destId="{3D88338C-C18E-4905-AADB-DBC1D9535844}" srcOrd="1" destOrd="0" presId="urn:microsoft.com/office/officeart/2005/8/layout/venn1"/>
    <dgm:cxn modelId="{1B55C088-3494-447A-A82B-195FC13AD50C}" srcId="{4793E7F4-E572-487D-8F7F-40771F9E741A}" destId="{033AE642-1CF2-4775-85C4-2F94A58C8F19}" srcOrd="1" destOrd="0" parTransId="{A8073411-A05C-4249-A378-74C56D76B736}" sibTransId="{455A5DB2-C845-4F10-B772-E9E737D4FCC5}"/>
    <dgm:cxn modelId="{87F2E612-0CE9-4474-A103-C8EC625621CB}" srcId="{4793E7F4-E572-487D-8F7F-40771F9E741A}" destId="{68396654-BC51-4160-B9DC-03FEB556F694}" srcOrd="0" destOrd="0" parTransId="{3809B5D6-E864-421A-BFF6-A7DDA5949535}" sibTransId="{D3DCDFFD-84D8-4661-B254-AE253C747F9C}"/>
    <dgm:cxn modelId="{C054AD48-A7F7-4D4A-B904-3333F60E2673}" type="presParOf" srcId="{DE06597B-33BC-4515-9C3F-518083FE9EE5}" destId="{B8C14A74-8E62-4373-863A-B00423511000}" srcOrd="0" destOrd="0" presId="urn:microsoft.com/office/officeart/2005/8/layout/venn1"/>
    <dgm:cxn modelId="{5EC7C191-BEA0-4A90-8B37-E8825E3AFD12}" type="presParOf" srcId="{DE06597B-33BC-4515-9C3F-518083FE9EE5}" destId="{3D88338C-C18E-4905-AADB-DBC1D9535844}" srcOrd="1" destOrd="0" presId="urn:microsoft.com/office/officeart/2005/8/layout/venn1"/>
    <dgm:cxn modelId="{5CD3EC89-4F6E-4128-A85D-887EB582BD66}" type="presParOf" srcId="{DE06597B-33BC-4515-9C3F-518083FE9EE5}" destId="{5CD8069C-1781-49CD-AAD6-11E2FA517F10}" srcOrd="2" destOrd="0" presId="urn:microsoft.com/office/officeart/2005/8/layout/venn1"/>
    <dgm:cxn modelId="{0A53CFAF-B5B7-46EB-9534-E8CD3682637A}" type="presParOf" srcId="{DE06597B-33BC-4515-9C3F-518083FE9EE5}" destId="{35E8C56C-87B3-43D5-A87E-51EF14D79125}" srcOrd="3" destOrd="0" presId="urn:microsoft.com/office/officeart/2005/8/layout/venn1"/>
    <dgm:cxn modelId="{71321FC3-D348-4E29-BC4F-88A3092E2E3B}" type="presParOf" srcId="{DE06597B-33BC-4515-9C3F-518083FE9EE5}" destId="{6C21F57C-49BE-41FC-88CE-A049AF70999A}" srcOrd="4" destOrd="0" presId="urn:microsoft.com/office/officeart/2005/8/layout/venn1"/>
    <dgm:cxn modelId="{F2A809C7-B38C-4B0E-96D1-528FC74BB64A}" type="presParOf" srcId="{DE06597B-33BC-4515-9C3F-518083FE9EE5}" destId="{76B8352E-606A-4C99-8FE0-ABB33C8AFE02}" srcOrd="5"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793E7F4-E572-487D-8F7F-40771F9E741A}" type="doc">
      <dgm:prSet loTypeId="urn:microsoft.com/office/officeart/2005/8/layout/venn1" loCatId="relationship" qsTypeId="urn:microsoft.com/office/officeart/2005/8/quickstyle/simple1" qsCatId="simple" csTypeId="urn:microsoft.com/office/officeart/2005/8/colors/accent1_2" csCatId="accent1" phldr="1"/>
      <dgm:spPr/>
    </dgm:pt>
    <dgm:pt modelId="{68396654-BC51-4160-B9DC-03FEB556F694}">
      <dgm:prSet phldrT="[Text]"/>
      <dgm:spPr/>
      <dgm:t>
        <a:bodyPr/>
        <a:lstStyle/>
        <a:p>
          <a:r>
            <a:rPr lang="en-US" dirty="0" smtClean="0"/>
            <a:t>1. Needs of individuals as biological organisms</a:t>
          </a:r>
          <a:endParaRPr lang="en-US" dirty="0"/>
        </a:p>
      </dgm:t>
    </dgm:pt>
    <dgm:pt modelId="{3809B5D6-E864-421A-BFF6-A7DDA5949535}" type="parTrans" cxnId="{87F2E612-0CE9-4474-A103-C8EC625621CB}">
      <dgm:prSet/>
      <dgm:spPr/>
      <dgm:t>
        <a:bodyPr/>
        <a:lstStyle/>
        <a:p>
          <a:endParaRPr lang="en-US"/>
        </a:p>
      </dgm:t>
    </dgm:pt>
    <dgm:pt modelId="{D3DCDFFD-84D8-4661-B254-AE253C747F9C}" type="sibTrans" cxnId="{87F2E612-0CE9-4474-A103-C8EC625621CB}">
      <dgm:prSet/>
      <dgm:spPr/>
      <dgm:t>
        <a:bodyPr/>
        <a:lstStyle/>
        <a:p>
          <a:endParaRPr lang="en-US"/>
        </a:p>
      </dgm:t>
    </dgm:pt>
    <dgm:pt modelId="{033AE642-1CF2-4775-85C4-2F94A58C8F19}">
      <dgm:prSet phldrT="[Text]"/>
      <dgm:spPr/>
      <dgm:t>
        <a:bodyPr/>
        <a:lstStyle/>
        <a:p>
          <a:r>
            <a:rPr lang="en-US" dirty="0" smtClean="0"/>
            <a:t>3. Survival and welfare needs of groups</a:t>
          </a:r>
          <a:endParaRPr lang="en-US" dirty="0"/>
        </a:p>
      </dgm:t>
    </dgm:pt>
    <dgm:pt modelId="{A8073411-A05C-4249-A378-74C56D76B736}" type="parTrans" cxnId="{1B55C088-3494-447A-A82B-195FC13AD50C}">
      <dgm:prSet/>
      <dgm:spPr/>
      <dgm:t>
        <a:bodyPr/>
        <a:lstStyle/>
        <a:p>
          <a:endParaRPr lang="en-US"/>
        </a:p>
      </dgm:t>
    </dgm:pt>
    <dgm:pt modelId="{455A5DB2-C845-4F10-B772-E9E737D4FCC5}" type="sibTrans" cxnId="{1B55C088-3494-447A-A82B-195FC13AD50C}">
      <dgm:prSet/>
      <dgm:spPr/>
      <dgm:t>
        <a:bodyPr/>
        <a:lstStyle/>
        <a:p>
          <a:endParaRPr lang="en-US"/>
        </a:p>
      </dgm:t>
    </dgm:pt>
    <dgm:pt modelId="{E8AA49B8-3876-4A4B-BAB7-00E92CE0AA7B}">
      <dgm:prSet phldrT="[Text]"/>
      <dgm:spPr/>
      <dgm:t>
        <a:bodyPr/>
        <a:lstStyle/>
        <a:p>
          <a:r>
            <a:rPr lang="en-US" dirty="0" smtClean="0"/>
            <a:t>2. Requisites of coordinated social action</a:t>
          </a:r>
          <a:endParaRPr lang="en-US" dirty="0"/>
        </a:p>
      </dgm:t>
    </dgm:pt>
    <dgm:pt modelId="{27F85A45-7478-40C8-9CFE-7B085E8EEF02}" type="parTrans" cxnId="{07217FED-F54C-40E6-9605-07F139D4CB8B}">
      <dgm:prSet/>
      <dgm:spPr/>
      <dgm:t>
        <a:bodyPr/>
        <a:lstStyle/>
        <a:p>
          <a:endParaRPr lang="en-US"/>
        </a:p>
      </dgm:t>
    </dgm:pt>
    <dgm:pt modelId="{9EFA69F8-6F3B-4DC2-8C33-751E14E734C2}" type="sibTrans" cxnId="{07217FED-F54C-40E6-9605-07F139D4CB8B}">
      <dgm:prSet/>
      <dgm:spPr/>
      <dgm:t>
        <a:bodyPr/>
        <a:lstStyle/>
        <a:p>
          <a:endParaRPr lang="en-US"/>
        </a:p>
      </dgm:t>
    </dgm:pt>
    <dgm:pt modelId="{DE06597B-33BC-4515-9C3F-518083FE9EE5}" type="pres">
      <dgm:prSet presAssocID="{4793E7F4-E572-487D-8F7F-40771F9E741A}" presName="compositeShape" presStyleCnt="0">
        <dgm:presLayoutVars>
          <dgm:chMax val="7"/>
          <dgm:dir/>
          <dgm:resizeHandles val="exact"/>
        </dgm:presLayoutVars>
      </dgm:prSet>
      <dgm:spPr/>
    </dgm:pt>
    <dgm:pt modelId="{B8C14A74-8E62-4373-863A-B00423511000}" type="pres">
      <dgm:prSet presAssocID="{68396654-BC51-4160-B9DC-03FEB556F694}" presName="circ1" presStyleLbl="vennNode1" presStyleIdx="0" presStyleCnt="3" custLinFactNeighborY="-3125"/>
      <dgm:spPr/>
      <dgm:t>
        <a:bodyPr/>
        <a:lstStyle/>
        <a:p>
          <a:endParaRPr lang="en-US"/>
        </a:p>
      </dgm:t>
    </dgm:pt>
    <dgm:pt modelId="{3D88338C-C18E-4905-AADB-DBC1D9535844}" type="pres">
      <dgm:prSet presAssocID="{68396654-BC51-4160-B9DC-03FEB556F694}" presName="circ1Tx" presStyleLbl="revTx" presStyleIdx="0" presStyleCnt="0">
        <dgm:presLayoutVars>
          <dgm:chMax val="0"/>
          <dgm:chPref val="0"/>
          <dgm:bulletEnabled val="1"/>
        </dgm:presLayoutVars>
      </dgm:prSet>
      <dgm:spPr/>
      <dgm:t>
        <a:bodyPr/>
        <a:lstStyle/>
        <a:p>
          <a:endParaRPr lang="en-US"/>
        </a:p>
      </dgm:t>
    </dgm:pt>
    <dgm:pt modelId="{5CD8069C-1781-49CD-AAD6-11E2FA517F10}" type="pres">
      <dgm:prSet presAssocID="{033AE642-1CF2-4775-85C4-2F94A58C8F19}" presName="circ2" presStyleLbl="vennNode1" presStyleIdx="1" presStyleCnt="3"/>
      <dgm:spPr/>
      <dgm:t>
        <a:bodyPr/>
        <a:lstStyle/>
        <a:p>
          <a:endParaRPr lang="en-US"/>
        </a:p>
      </dgm:t>
    </dgm:pt>
    <dgm:pt modelId="{35E8C56C-87B3-43D5-A87E-51EF14D79125}" type="pres">
      <dgm:prSet presAssocID="{033AE642-1CF2-4775-85C4-2F94A58C8F19}" presName="circ2Tx" presStyleLbl="revTx" presStyleIdx="0" presStyleCnt="0">
        <dgm:presLayoutVars>
          <dgm:chMax val="0"/>
          <dgm:chPref val="0"/>
          <dgm:bulletEnabled val="1"/>
        </dgm:presLayoutVars>
      </dgm:prSet>
      <dgm:spPr/>
      <dgm:t>
        <a:bodyPr/>
        <a:lstStyle/>
        <a:p>
          <a:endParaRPr lang="en-US"/>
        </a:p>
      </dgm:t>
    </dgm:pt>
    <dgm:pt modelId="{6C21F57C-49BE-41FC-88CE-A049AF70999A}" type="pres">
      <dgm:prSet presAssocID="{E8AA49B8-3876-4A4B-BAB7-00E92CE0AA7B}" presName="circ3" presStyleLbl="vennNode1" presStyleIdx="2" presStyleCnt="3"/>
      <dgm:spPr/>
      <dgm:t>
        <a:bodyPr/>
        <a:lstStyle/>
        <a:p>
          <a:endParaRPr lang="en-US"/>
        </a:p>
      </dgm:t>
    </dgm:pt>
    <dgm:pt modelId="{76B8352E-606A-4C99-8FE0-ABB33C8AFE02}" type="pres">
      <dgm:prSet presAssocID="{E8AA49B8-3876-4A4B-BAB7-00E92CE0AA7B}" presName="circ3Tx" presStyleLbl="revTx" presStyleIdx="0" presStyleCnt="0">
        <dgm:presLayoutVars>
          <dgm:chMax val="0"/>
          <dgm:chPref val="0"/>
          <dgm:bulletEnabled val="1"/>
        </dgm:presLayoutVars>
      </dgm:prSet>
      <dgm:spPr/>
      <dgm:t>
        <a:bodyPr/>
        <a:lstStyle/>
        <a:p>
          <a:endParaRPr lang="en-US"/>
        </a:p>
      </dgm:t>
    </dgm:pt>
  </dgm:ptLst>
  <dgm:cxnLst>
    <dgm:cxn modelId="{49B46DF5-270B-4311-9893-3266A5E6C3D7}" type="presOf" srcId="{033AE642-1CF2-4775-85C4-2F94A58C8F19}" destId="{5CD8069C-1781-49CD-AAD6-11E2FA517F10}" srcOrd="0" destOrd="0" presId="urn:microsoft.com/office/officeart/2005/8/layout/venn1"/>
    <dgm:cxn modelId="{07217FED-F54C-40E6-9605-07F139D4CB8B}" srcId="{4793E7F4-E572-487D-8F7F-40771F9E741A}" destId="{E8AA49B8-3876-4A4B-BAB7-00E92CE0AA7B}" srcOrd="2" destOrd="0" parTransId="{27F85A45-7478-40C8-9CFE-7B085E8EEF02}" sibTransId="{9EFA69F8-6F3B-4DC2-8C33-751E14E734C2}"/>
    <dgm:cxn modelId="{FFC86368-3623-4EB6-9D52-87D50D1E29CD}" type="presOf" srcId="{68396654-BC51-4160-B9DC-03FEB556F694}" destId="{B8C14A74-8E62-4373-863A-B00423511000}" srcOrd="0" destOrd="0" presId="urn:microsoft.com/office/officeart/2005/8/layout/venn1"/>
    <dgm:cxn modelId="{DDBE3284-410C-4971-AA4F-E8B0DB305602}" type="presOf" srcId="{033AE642-1CF2-4775-85C4-2F94A58C8F19}" destId="{35E8C56C-87B3-43D5-A87E-51EF14D79125}" srcOrd="1" destOrd="0" presId="urn:microsoft.com/office/officeart/2005/8/layout/venn1"/>
    <dgm:cxn modelId="{D4938274-B23C-4641-A04D-055AE09E688C}" type="presOf" srcId="{E8AA49B8-3876-4A4B-BAB7-00E92CE0AA7B}" destId="{76B8352E-606A-4C99-8FE0-ABB33C8AFE02}" srcOrd="1" destOrd="0" presId="urn:microsoft.com/office/officeart/2005/8/layout/venn1"/>
    <dgm:cxn modelId="{A23EE9CE-6E96-4B35-969B-15B9A6AA3D77}" type="presOf" srcId="{4793E7F4-E572-487D-8F7F-40771F9E741A}" destId="{DE06597B-33BC-4515-9C3F-518083FE9EE5}" srcOrd="0" destOrd="0" presId="urn:microsoft.com/office/officeart/2005/8/layout/venn1"/>
    <dgm:cxn modelId="{CC527D2D-13C4-4233-8B63-A3AF7757771F}" type="presOf" srcId="{E8AA49B8-3876-4A4B-BAB7-00E92CE0AA7B}" destId="{6C21F57C-49BE-41FC-88CE-A049AF70999A}" srcOrd="0" destOrd="0" presId="urn:microsoft.com/office/officeart/2005/8/layout/venn1"/>
    <dgm:cxn modelId="{48DCDC52-4FB3-44B1-BC51-95B4654424F2}" type="presOf" srcId="{68396654-BC51-4160-B9DC-03FEB556F694}" destId="{3D88338C-C18E-4905-AADB-DBC1D9535844}" srcOrd="1" destOrd="0" presId="urn:microsoft.com/office/officeart/2005/8/layout/venn1"/>
    <dgm:cxn modelId="{1B55C088-3494-447A-A82B-195FC13AD50C}" srcId="{4793E7F4-E572-487D-8F7F-40771F9E741A}" destId="{033AE642-1CF2-4775-85C4-2F94A58C8F19}" srcOrd="1" destOrd="0" parTransId="{A8073411-A05C-4249-A378-74C56D76B736}" sibTransId="{455A5DB2-C845-4F10-B772-E9E737D4FCC5}"/>
    <dgm:cxn modelId="{87F2E612-0CE9-4474-A103-C8EC625621CB}" srcId="{4793E7F4-E572-487D-8F7F-40771F9E741A}" destId="{68396654-BC51-4160-B9DC-03FEB556F694}" srcOrd="0" destOrd="0" parTransId="{3809B5D6-E864-421A-BFF6-A7DDA5949535}" sibTransId="{D3DCDFFD-84D8-4661-B254-AE253C747F9C}"/>
    <dgm:cxn modelId="{CC98AFA4-4FB8-4AC1-9126-0BD852100C60}" type="presParOf" srcId="{DE06597B-33BC-4515-9C3F-518083FE9EE5}" destId="{B8C14A74-8E62-4373-863A-B00423511000}" srcOrd="0" destOrd="0" presId="urn:microsoft.com/office/officeart/2005/8/layout/venn1"/>
    <dgm:cxn modelId="{B051DD53-F716-4C4D-BD20-EE895630EACD}" type="presParOf" srcId="{DE06597B-33BC-4515-9C3F-518083FE9EE5}" destId="{3D88338C-C18E-4905-AADB-DBC1D9535844}" srcOrd="1" destOrd="0" presId="urn:microsoft.com/office/officeart/2005/8/layout/venn1"/>
    <dgm:cxn modelId="{AF4F5239-D674-4AF7-A618-9357E458DFC6}" type="presParOf" srcId="{DE06597B-33BC-4515-9C3F-518083FE9EE5}" destId="{5CD8069C-1781-49CD-AAD6-11E2FA517F10}" srcOrd="2" destOrd="0" presId="urn:microsoft.com/office/officeart/2005/8/layout/venn1"/>
    <dgm:cxn modelId="{C355DC16-443C-4D1D-9A3A-3A7635FEA3CB}" type="presParOf" srcId="{DE06597B-33BC-4515-9C3F-518083FE9EE5}" destId="{35E8C56C-87B3-43D5-A87E-51EF14D79125}" srcOrd="3" destOrd="0" presId="urn:microsoft.com/office/officeart/2005/8/layout/venn1"/>
    <dgm:cxn modelId="{0C3A52E3-B6E6-4F5E-AE2D-6CEDAF09B28D}" type="presParOf" srcId="{DE06597B-33BC-4515-9C3F-518083FE9EE5}" destId="{6C21F57C-49BE-41FC-88CE-A049AF70999A}" srcOrd="4" destOrd="0" presId="urn:microsoft.com/office/officeart/2005/8/layout/venn1"/>
    <dgm:cxn modelId="{11AF0F48-050E-4D5A-92C6-86698C8AAA82}" type="presParOf" srcId="{DE06597B-33BC-4515-9C3F-518083FE9EE5}" destId="{76B8352E-606A-4C99-8FE0-ABB33C8AFE02}" srcOrd="5"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93E7F4-E572-487D-8F7F-40771F9E741A}" type="doc">
      <dgm:prSet loTypeId="urn:microsoft.com/office/officeart/2005/8/layout/venn1" loCatId="relationship" qsTypeId="urn:microsoft.com/office/officeart/2005/8/quickstyle/simple1" qsCatId="simple" csTypeId="urn:microsoft.com/office/officeart/2005/8/colors/accent1_2" csCatId="accent1" phldr="1"/>
      <dgm:spPr/>
    </dgm:pt>
    <dgm:pt modelId="{68396654-BC51-4160-B9DC-03FEB556F694}">
      <dgm:prSet phldrT="[Text]"/>
      <dgm:spPr/>
      <dgm:t>
        <a:bodyPr/>
        <a:lstStyle/>
        <a:p>
          <a:r>
            <a:rPr lang="en-US" dirty="0" smtClean="0"/>
            <a:t>1.  Needs of individuals as biological organisms</a:t>
          </a:r>
          <a:endParaRPr lang="en-US" dirty="0"/>
        </a:p>
      </dgm:t>
    </dgm:pt>
    <dgm:pt modelId="{3809B5D6-E864-421A-BFF6-A7DDA5949535}" type="parTrans" cxnId="{87F2E612-0CE9-4474-A103-C8EC625621CB}">
      <dgm:prSet/>
      <dgm:spPr/>
      <dgm:t>
        <a:bodyPr/>
        <a:lstStyle/>
        <a:p>
          <a:endParaRPr lang="en-US"/>
        </a:p>
      </dgm:t>
    </dgm:pt>
    <dgm:pt modelId="{D3DCDFFD-84D8-4661-B254-AE253C747F9C}" type="sibTrans" cxnId="{87F2E612-0CE9-4474-A103-C8EC625621CB}">
      <dgm:prSet/>
      <dgm:spPr/>
      <dgm:t>
        <a:bodyPr/>
        <a:lstStyle/>
        <a:p>
          <a:endParaRPr lang="en-US"/>
        </a:p>
      </dgm:t>
    </dgm:pt>
    <dgm:pt modelId="{033AE642-1CF2-4775-85C4-2F94A58C8F19}">
      <dgm:prSet phldrT="[Text]"/>
      <dgm:spPr/>
      <dgm:t>
        <a:bodyPr/>
        <a:lstStyle/>
        <a:p>
          <a:r>
            <a:rPr lang="en-US" dirty="0" smtClean="0"/>
            <a:t>3.  Survival and welfare needs of groups</a:t>
          </a:r>
          <a:endParaRPr lang="en-US" dirty="0"/>
        </a:p>
      </dgm:t>
    </dgm:pt>
    <dgm:pt modelId="{A8073411-A05C-4249-A378-74C56D76B736}" type="parTrans" cxnId="{1B55C088-3494-447A-A82B-195FC13AD50C}">
      <dgm:prSet/>
      <dgm:spPr/>
      <dgm:t>
        <a:bodyPr/>
        <a:lstStyle/>
        <a:p>
          <a:endParaRPr lang="en-US"/>
        </a:p>
      </dgm:t>
    </dgm:pt>
    <dgm:pt modelId="{455A5DB2-C845-4F10-B772-E9E737D4FCC5}" type="sibTrans" cxnId="{1B55C088-3494-447A-A82B-195FC13AD50C}">
      <dgm:prSet/>
      <dgm:spPr/>
      <dgm:t>
        <a:bodyPr/>
        <a:lstStyle/>
        <a:p>
          <a:endParaRPr lang="en-US"/>
        </a:p>
      </dgm:t>
    </dgm:pt>
    <dgm:pt modelId="{E8AA49B8-3876-4A4B-BAB7-00E92CE0AA7B}">
      <dgm:prSet phldrT="[Text]"/>
      <dgm:spPr/>
      <dgm:t>
        <a:bodyPr/>
        <a:lstStyle/>
        <a:p>
          <a:r>
            <a:rPr lang="en-US" dirty="0" smtClean="0"/>
            <a:t>2. Requisites of coordinated social action</a:t>
          </a:r>
          <a:endParaRPr lang="en-US" dirty="0"/>
        </a:p>
      </dgm:t>
    </dgm:pt>
    <dgm:pt modelId="{27F85A45-7478-40C8-9CFE-7B085E8EEF02}" type="parTrans" cxnId="{07217FED-F54C-40E6-9605-07F139D4CB8B}">
      <dgm:prSet/>
      <dgm:spPr/>
      <dgm:t>
        <a:bodyPr/>
        <a:lstStyle/>
        <a:p>
          <a:endParaRPr lang="en-US"/>
        </a:p>
      </dgm:t>
    </dgm:pt>
    <dgm:pt modelId="{9EFA69F8-6F3B-4DC2-8C33-751E14E734C2}" type="sibTrans" cxnId="{07217FED-F54C-40E6-9605-07F139D4CB8B}">
      <dgm:prSet/>
      <dgm:spPr/>
      <dgm:t>
        <a:bodyPr/>
        <a:lstStyle/>
        <a:p>
          <a:endParaRPr lang="en-US"/>
        </a:p>
      </dgm:t>
    </dgm:pt>
    <dgm:pt modelId="{DE06597B-33BC-4515-9C3F-518083FE9EE5}" type="pres">
      <dgm:prSet presAssocID="{4793E7F4-E572-487D-8F7F-40771F9E741A}" presName="compositeShape" presStyleCnt="0">
        <dgm:presLayoutVars>
          <dgm:chMax val="7"/>
          <dgm:dir/>
          <dgm:resizeHandles val="exact"/>
        </dgm:presLayoutVars>
      </dgm:prSet>
      <dgm:spPr/>
    </dgm:pt>
    <dgm:pt modelId="{B8C14A74-8E62-4373-863A-B00423511000}" type="pres">
      <dgm:prSet presAssocID="{68396654-BC51-4160-B9DC-03FEB556F694}" presName="circ1" presStyleLbl="vennNode1" presStyleIdx="0" presStyleCnt="3" custLinFactNeighborY="-3125"/>
      <dgm:spPr/>
      <dgm:t>
        <a:bodyPr/>
        <a:lstStyle/>
        <a:p>
          <a:endParaRPr lang="en-US"/>
        </a:p>
      </dgm:t>
    </dgm:pt>
    <dgm:pt modelId="{3D88338C-C18E-4905-AADB-DBC1D9535844}" type="pres">
      <dgm:prSet presAssocID="{68396654-BC51-4160-B9DC-03FEB556F694}" presName="circ1Tx" presStyleLbl="revTx" presStyleIdx="0" presStyleCnt="0">
        <dgm:presLayoutVars>
          <dgm:chMax val="0"/>
          <dgm:chPref val="0"/>
          <dgm:bulletEnabled val="1"/>
        </dgm:presLayoutVars>
      </dgm:prSet>
      <dgm:spPr/>
      <dgm:t>
        <a:bodyPr/>
        <a:lstStyle/>
        <a:p>
          <a:endParaRPr lang="en-US"/>
        </a:p>
      </dgm:t>
    </dgm:pt>
    <dgm:pt modelId="{5CD8069C-1781-49CD-AAD6-11E2FA517F10}" type="pres">
      <dgm:prSet presAssocID="{033AE642-1CF2-4775-85C4-2F94A58C8F19}" presName="circ2" presStyleLbl="vennNode1" presStyleIdx="1" presStyleCnt="3"/>
      <dgm:spPr/>
      <dgm:t>
        <a:bodyPr/>
        <a:lstStyle/>
        <a:p>
          <a:endParaRPr lang="en-US"/>
        </a:p>
      </dgm:t>
    </dgm:pt>
    <dgm:pt modelId="{35E8C56C-87B3-43D5-A87E-51EF14D79125}" type="pres">
      <dgm:prSet presAssocID="{033AE642-1CF2-4775-85C4-2F94A58C8F19}" presName="circ2Tx" presStyleLbl="revTx" presStyleIdx="0" presStyleCnt="0">
        <dgm:presLayoutVars>
          <dgm:chMax val="0"/>
          <dgm:chPref val="0"/>
          <dgm:bulletEnabled val="1"/>
        </dgm:presLayoutVars>
      </dgm:prSet>
      <dgm:spPr/>
      <dgm:t>
        <a:bodyPr/>
        <a:lstStyle/>
        <a:p>
          <a:endParaRPr lang="en-US"/>
        </a:p>
      </dgm:t>
    </dgm:pt>
    <dgm:pt modelId="{6C21F57C-49BE-41FC-88CE-A049AF70999A}" type="pres">
      <dgm:prSet presAssocID="{E8AA49B8-3876-4A4B-BAB7-00E92CE0AA7B}" presName="circ3" presStyleLbl="vennNode1" presStyleIdx="2" presStyleCnt="3"/>
      <dgm:spPr/>
      <dgm:t>
        <a:bodyPr/>
        <a:lstStyle/>
        <a:p>
          <a:endParaRPr lang="en-US"/>
        </a:p>
      </dgm:t>
    </dgm:pt>
    <dgm:pt modelId="{76B8352E-606A-4C99-8FE0-ABB33C8AFE02}" type="pres">
      <dgm:prSet presAssocID="{E8AA49B8-3876-4A4B-BAB7-00E92CE0AA7B}" presName="circ3Tx" presStyleLbl="revTx" presStyleIdx="0" presStyleCnt="0">
        <dgm:presLayoutVars>
          <dgm:chMax val="0"/>
          <dgm:chPref val="0"/>
          <dgm:bulletEnabled val="1"/>
        </dgm:presLayoutVars>
      </dgm:prSet>
      <dgm:spPr/>
      <dgm:t>
        <a:bodyPr/>
        <a:lstStyle/>
        <a:p>
          <a:endParaRPr lang="en-US"/>
        </a:p>
      </dgm:t>
    </dgm:pt>
  </dgm:ptLst>
  <dgm:cxnLst>
    <dgm:cxn modelId="{07217FED-F54C-40E6-9605-07F139D4CB8B}" srcId="{4793E7F4-E572-487D-8F7F-40771F9E741A}" destId="{E8AA49B8-3876-4A4B-BAB7-00E92CE0AA7B}" srcOrd="2" destOrd="0" parTransId="{27F85A45-7478-40C8-9CFE-7B085E8EEF02}" sibTransId="{9EFA69F8-6F3B-4DC2-8C33-751E14E734C2}"/>
    <dgm:cxn modelId="{9728F496-8DDE-4211-BCCA-7DCC9435C337}" type="presOf" srcId="{E8AA49B8-3876-4A4B-BAB7-00E92CE0AA7B}" destId="{6C21F57C-49BE-41FC-88CE-A049AF70999A}" srcOrd="0" destOrd="0" presId="urn:microsoft.com/office/officeart/2005/8/layout/venn1"/>
    <dgm:cxn modelId="{9EEDD6BE-112A-40E4-9A1F-EDC17A4D6FDE}" type="presOf" srcId="{033AE642-1CF2-4775-85C4-2F94A58C8F19}" destId="{35E8C56C-87B3-43D5-A87E-51EF14D79125}" srcOrd="1" destOrd="0" presId="urn:microsoft.com/office/officeart/2005/8/layout/venn1"/>
    <dgm:cxn modelId="{A1786C7E-97EA-4062-8FFB-40F82EEC9F71}" type="presOf" srcId="{033AE642-1CF2-4775-85C4-2F94A58C8F19}" destId="{5CD8069C-1781-49CD-AAD6-11E2FA517F10}" srcOrd="0" destOrd="0" presId="urn:microsoft.com/office/officeart/2005/8/layout/venn1"/>
    <dgm:cxn modelId="{89702955-FF22-47D2-AACC-967711AFAAA1}" type="presOf" srcId="{4793E7F4-E572-487D-8F7F-40771F9E741A}" destId="{DE06597B-33BC-4515-9C3F-518083FE9EE5}" srcOrd="0" destOrd="0" presId="urn:microsoft.com/office/officeart/2005/8/layout/venn1"/>
    <dgm:cxn modelId="{FD9374A5-D3BA-4D40-8294-EFB1142598DF}" type="presOf" srcId="{E8AA49B8-3876-4A4B-BAB7-00E92CE0AA7B}" destId="{76B8352E-606A-4C99-8FE0-ABB33C8AFE02}" srcOrd="1" destOrd="0" presId="urn:microsoft.com/office/officeart/2005/8/layout/venn1"/>
    <dgm:cxn modelId="{8350FA76-90FB-4E69-82F4-7622B56D87D2}" type="presOf" srcId="{68396654-BC51-4160-B9DC-03FEB556F694}" destId="{B8C14A74-8E62-4373-863A-B00423511000}" srcOrd="0" destOrd="0" presId="urn:microsoft.com/office/officeart/2005/8/layout/venn1"/>
    <dgm:cxn modelId="{7B92AD84-62C3-4C2B-8460-6F16F9D18729}" type="presOf" srcId="{68396654-BC51-4160-B9DC-03FEB556F694}" destId="{3D88338C-C18E-4905-AADB-DBC1D9535844}" srcOrd="1" destOrd="0" presId="urn:microsoft.com/office/officeart/2005/8/layout/venn1"/>
    <dgm:cxn modelId="{1B55C088-3494-447A-A82B-195FC13AD50C}" srcId="{4793E7F4-E572-487D-8F7F-40771F9E741A}" destId="{033AE642-1CF2-4775-85C4-2F94A58C8F19}" srcOrd="1" destOrd="0" parTransId="{A8073411-A05C-4249-A378-74C56D76B736}" sibTransId="{455A5DB2-C845-4F10-B772-E9E737D4FCC5}"/>
    <dgm:cxn modelId="{87F2E612-0CE9-4474-A103-C8EC625621CB}" srcId="{4793E7F4-E572-487D-8F7F-40771F9E741A}" destId="{68396654-BC51-4160-B9DC-03FEB556F694}" srcOrd="0" destOrd="0" parTransId="{3809B5D6-E864-421A-BFF6-A7DDA5949535}" sibTransId="{D3DCDFFD-84D8-4661-B254-AE253C747F9C}"/>
    <dgm:cxn modelId="{4826C9EA-F7B8-4A93-A3F1-7C82E922536C}" type="presParOf" srcId="{DE06597B-33BC-4515-9C3F-518083FE9EE5}" destId="{B8C14A74-8E62-4373-863A-B00423511000}" srcOrd="0" destOrd="0" presId="urn:microsoft.com/office/officeart/2005/8/layout/venn1"/>
    <dgm:cxn modelId="{509B6261-64F8-4B0C-92D6-0AC92F57662B}" type="presParOf" srcId="{DE06597B-33BC-4515-9C3F-518083FE9EE5}" destId="{3D88338C-C18E-4905-AADB-DBC1D9535844}" srcOrd="1" destOrd="0" presId="urn:microsoft.com/office/officeart/2005/8/layout/venn1"/>
    <dgm:cxn modelId="{AAB14873-DBAB-43C5-AB50-CAA396310A6A}" type="presParOf" srcId="{DE06597B-33BC-4515-9C3F-518083FE9EE5}" destId="{5CD8069C-1781-49CD-AAD6-11E2FA517F10}" srcOrd="2" destOrd="0" presId="urn:microsoft.com/office/officeart/2005/8/layout/venn1"/>
    <dgm:cxn modelId="{E6614B24-E473-4060-A666-9A6C78F86D37}" type="presParOf" srcId="{DE06597B-33BC-4515-9C3F-518083FE9EE5}" destId="{35E8C56C-87B3-43D5-A87E-51EF14D79125}" srcOrd="3" destOrd="0" presId="urn:microsoft.com/office/officeart/2005/8/layout/venn1"/>
    <dgm:cxn modelId="{3AF38388-EF1D-4FDF-B47D-CE7615F14C96}" type="presParOf" srcId="{DE06597B-33BC-4515-9C3F-518083FE9EE5}" destId="{6C21F57C-49BE-41FC-88CE-A049AF70999A}" srcOrd="4" destOrd="0" presId="urn:microsoft.com/office/officeart/2005/8/layout/venn1"/>
    <dgm:cxn modelId="{EBB42DC2-CE1F-472B-AF6D-F57852445AE6}" type="presParOf" srcId="{DE06597B-33BC-4515-9C3F-518083FE9EE5}" destId="{76B8352E-606A-4C99-8FE0-ABB33C8AFE02}" srcOrd="5"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93E7F4-E572-487D-8F7F-40771F9E741A}" type="doc">
      <dgm:prSet loTypeId="urn:microsoft.com/office/officeart/2005/8/layout/venn1" loCatId="relationship" qsTypeId="urn:microsoft.com/office/officeart/2005/8/quickstyle/simple1" qsCatId="simple" csTypeId="urn:microsoft.com/office/officeart/2005/8/colors/accent1_2" csCatId="accent1" phldr="1"/>
      <dgm:spPr/>
    </dgm:pt>
    <dgm:pt modelId="{68396654-BC51-4160-B9DC-03FEB556F694}">
      <dgm:prSet phldrT="[Text]"/>
      <dgm:spPr/>
      <dgm:t>
        <a:bodyPr/>
        <a:lstStyle/>
        <a:p>
          <a:r>
            <a:rPr lang="en-US" dirty="0" smtClean="0"/>
            <a:t>1. Needs of individuals as biological organisms</a:t>
          </a:r>
          <a:endParaRPr lang="en-US" dirty="0"/>
        </a:p>
      </dgm:t>
    </dgm:pt>
    <dgm:pt modelId="{3809B5D6-E864-421A-BFF6-A7DDA5949535}" type="parTrans" cxnId="{87F2E612-0CE9-4474-A103-C8EC625621CB}">
      <dgm:prSet/>
      <dgm:spPr/>
      <dgm:t>
        <a:bodyPr/>
        <a:lstStyle/>
        <a:p>
          <a:endParaRPr lang="en-US"/>
        </a:p>
      </dgm:t>
    </dgm:pt>
    <dgm:pt modelId="{D3DCDFFD-84D8-4661-B254-AE253C747F9C}" type="sibTrans" cxnId="{87F2E612-0CE9-4474-A103-C8EC625621CB}">
      <dgm:prSet/>
      <dgm:spPr/>
      <dgm:t>
        <a:bodyPr/>
        <a:lstStyle/>
        <a:p>
          <a:endParaRPr lang="en-US"/>
        </a:p>
      </dgm:t>
    </dgm:pt>
    <dgm:pt modelId="{033AE642-1CF2-4775-85C4-2F94A58C8F19}">
      <dgm:prSet phldrT="[Text]"/>
      <dgm:spPr/>
      <dgm:t>
        <a:bodyPr/>
        <a:lstStyle/>
        <a:p>
          <a:r>
            <a:rPr lang="en-US" dirty="0" smtClean="0"/>
            <a:t>3. Survival and welfare needs of groups</a:t>
          </a:r>
          <a:endParaRPr lang="en-US" dirty="0"/>
        </a:p>
      </dgm:t>
    </dgm:pt>
    <dgm:pt modelId="{A8073411-A05C-4249-A378-74C56D76B736}" type="parTrans" cxnId="{1B55C088-3494-447A-A82B-195FC13AD50C}">
      <dgm:prSet/>
      <dgm:spPr/>
      <dgm:t>
        <a:bodyPr/>
        <a:lstStyle/>
        <a:p>
          <a:endParaRPr lang="en-US"/>
        </a:p>
      </dgm:t>
    </dgm:pt>
    <dgm:pt modelId="{455A5DB2-C845-4F10-B772-E9E737D4FCC5}" type="sibTrans" cxnId="{1B55C088-3494-447A-A82B-195FC13AD50C}">
      <dgm:prSet/>
      <dgm:spPr/>
      <dgm:t>
        <a:bodyPr/>
        <a:lstStyle/>
        <a:p>
          <a:endParaRPr lang="en-US"/>
        </a:p>
      </dgm:t>
    </dgm:pt>
    <dgm:pt modelId="{E8AA49B8-3876-4A4B-BAB7-00E92CE0AA7B}">
      <dgm:prSet phldrT="[Text]"/>
      <dgm:spPr/>
      <dgm:t>
        <a:bodyPr/>
        <a:lstStyle/>
        <a:p>
          <a:r>
            <a:rPr lang="en-US" dirty="0" smtClean="0"/>
            <a:t>2. Requisites of coordinated social action</a:t>
          </a:r>
          <a:endParaRPr lang="en-US" dirty="0"/>
        </a:p>
      </dgm:t>
    </dgm:pt>
    <dgm:pt modelId="{27F85A45-7478-40C8-9CFE-7B085E8EEF02}" type="parTrans" cxnId="{07217FED-F54C-40E6-9605-07F139D4CB8B}">
      <dgm:prSet/>
      <dgm:spPr/>
      <dgm:t>
        <a:bodyPr/>
        <a:lstStyle/>
        <a:p>
          <a:endParaRPr lang="en-US"/>
        </a:p>
      </dgm:t>
    </dgm:pt>
    <dgm:pt modelId="{9EFA69F8-6F3B-4DC2-8C33-751E14E734C2}" type="sibTrans" cxnId="{07217FED-F54C-40E6-9605-07F139D4CB8B}">
      <dgm:prSet/>
      <dgm:spPr/>
      <dgm:t>
        <a:bodyPr/>
        <a:lstStyle/>
        <a:p>
          <a:endParaRPr lang="en-US"/>
        </a:p>
      </dgm:t>
    </dgm:pt>
    <dgm:pt modelId="{DE06597B-33BC-4515-9C3F-518083FE9EE5}" type="pres">
      <dgm:prSet presAssocID="{4793E7F4-E572-487D-8F7F-40771F9E741A}" presName="compositeShape" presStyleCnt="0">
        <dgm:presLayoutVars>
          <dgm:chMax val="7"/>
          <dgm:dir/>
          <dgm:resizeHandles val="exact"/>
        </dgm:presLayoutVars>
      </dgm:prSet>
      <dgm:spPr/>
    </dgm:pt>
    <dgm:pt modelId="{B8C14A74-8E62-4373-863A-B00423511000}" type="pres">
      <dgm:prSet presAssocID="{68396654-BC51-4160-B9DC-03FEB556F694}" presName="circ1" presStyleLbl="vennNode1" presStyleIdx="0" presStyleCnt="3" custLinFactNeighborY="-3125"/>
      <dgm:spPr/>
      <dgm:t>
        <a:bodyPr/>
        <a:lstStyle/>
        <a:p>
          <a:endParaRPr lang="en-US"/>
        </a:p>
      </dgm:t>
    </dgm:pt>
    <dgm:pt modelId="{3D88338C-C18E-4905-AADB-DBC1D9535844}" type="pres">
      <dgm:prSet presAssocID="{68396654-BC51-4160-B9DC-03FEB556F694}" presName="circ1Tx" presStyleLbl="revTx" presStyleIdx="0" presStyleCnt="0">
        <dgm:presLayoutVars>
          <dgm:chMax val="0"/>
          <dgm:chPref val="0"/>
          <dgm:bulletEnabled val="1"/>
        </dgm:presLayoutVars>
      </dgm:prSet>
      <dgm:spPr/>
      <dgm:t>
        <a:bodyPr/>
        <a:lstStyle/>
        <a:p>
          <a:endParaRPr lang="en-US"/>
        </a:p>
      </dgm:t>
    </dgm:pt>
    <dgm:pt modelId="{5CD8069C-1781-49CD-AAD6-11E2FA517F10}" type="pres">
      <dgm:prSet presAssocID="{033AE642-1CF2-4775-85C4-2F94A58C8F19}" presName="circ2" presStyleLbl="vennNode1" presStyleIdx="1" presStyleCnt="3"/>
      <dgm:spPr/>
      <dgm:t>
        <a:bodyPr/>
        <a:lstStyle/>
        <a:p>
          <a:endParaRPr lang="en-US"/>
        </a:p>
      </dgm:t>
    </dgm:pt>
    <dgm:pt modelId="{35E8C56C-87B3-43D5-A87E-51EF14D79125}" type="pres">
      <dgm:prSet presAssocID="{033AE642-1CF2-4775-85C4-2F94A58C8F19}" presName="circ2Tx" presStyleLbl="revTx" presStyleIdx="0" presStyleCnt="0">
        <dgm:presLayoutVars>
          <dgm:chMax val="0"/>
          <dgm:chPref val="0"/>
          <dgm:bulletEnabled val="1"/>
        </dgm:presLayoutVars>
      </dgm:prSet>
      <dgm:spPr/>
      <dgm:t>
        <a:bodyPr/>
        <a:lstStyle/>
        <a:p>
          <a:endParaRPr lang="en-US"/>
        </a:p>
      </dgm:t>
    </dgm:pt>
    <dgm:pt modelId="{6C21F57C-49BE-41FC-88CE-A049AF70999A}" type="pres">
      <dgm:prSet presAssocID="{E8AA49B8-3876-4A4B-BAB7-00E92CE0AA7B}" presName="circ3" presStyleLbl="vennNode1" presStyleIdx="2" presStyleCnt="3"/>
      <dgm:spPr/>
      <dgm:t>
        <a:bodyPr/>
        <a:lstStyle/>
        <a:p>
          <a:endParaRPr lang="en-US"/>
        </a:p>
      </dgm:t>
    </dgm:pt>
    <dgm:pt modelId="{76B8352E-606A-4C99-8FE0-ABB33C8AFE02}" type="pres">
      <dgm:prSet presAssocID="{E8AA49B8-3876-4A4B-BAB7-00E92CE0AA7B}" presName="circ3Tx" presStyleLbl="revTx" presStyleIdx="0" presStyleCnt="0">
        <dgm:presLayoutVars>
          <dgm:chMax val="0"/>
          <dgm:chPref val="0"/>
          <dgm:bulletEnabled val="1"/>
        </dgm:presLayoutVars>
      </dgm:prSet>
      <dgm:spPr/>
      <dgm:t>
        <a:bodyPr/>
        <a:lstStyle/>
        <a:p>
          <a:endParaRPr lang="en-US"/>
        </a:p>
      </dgm:t>
    </dgm:pt>
  </dgm:ptLst>
  <dgm:cxnLst>
    <dgm:cxn modelId="{07217FED-F54C-40E6-9605-07F139D4CB8B}" srcId="{4793E7F4-E572-487D-8F7F-40771F9E741A}" destId="{E8AA49B8-3876-4A4B-BAB7-00E92CE0AA7B}" srcOrd="2" destOrd="0" parTransId="{27F85A45-7478-40C8-9CFE-7B085E8EEF02}" sibTransId="{9EFA69F8-6F3B-4DC2-8C33-751E14E734C2}"/>
    <dgm:cxn modelId="{5AA19E29-2A39-440F-93C3-7FB6178614EA}" type="presOf" srcId="{033AE642-1CF2-4775-85C4-2F94A58C8F19}" destId="{35E8C56C-87B3-43D5-A87E-51EF14D79125}" srcOrd="1" destOrd="0" presId="urn:microsoft.com/office/officeart/2005/8/layout/venn1"/>
    <dgm:cxn modelId="{9476BED7-5ACA-49A7-A1BB-1899B9F7145C}" type="presOf" srcId="{E8AA49B8-3876-4A4B-BAB7-00E92CE0AA7B}" destId="{6C21F57C-49BE-41FC-88CE-A049AF70999A}" srcOrd="0" destOrd="0" presId="urn:microsoft.com/office/officeart/2005/8/layout/venn1"/>
    <dgm:cxn modelId="{FD8C8D72-40E9-49A9-ADE9-1A7C44A5B629}" type="presOf" srcId="{E8AA49B8-3876-4A4B-BAB7-00E92CE0AA7B}" destId="{76B8352E-606A-4C99-8FE0-ABB33C8AFE02}" srcOrd="1" destOrd="0" presId="urn:microsoft.com/office/officeart/2005/8/layout/venn1"/>
    <dgm:cxn modelId="{CA36D8E2-E021-4E23-9592-3575793B3C1E}" type="presOf" srcId="{4793E7F4-E572-487D-8F7F-40771F9E741A}" destId="{DE06597B-33BC-4515-9C3F-518083FE9EE5}" srcOrd="0" destOrd="0" presId="urn:microsoft.com/office/officeart/2005/8/layout/venn1"/>
    <dgm:cxn modelId="{AE387E46-BC53-4287-8A16-33589AD0173A}" type="presOf" srcId="{68396654-BC51-4160-B9DC-03FEB556F694}" destId="{3D88338C-C18E-4905-AADB-DBC1D9535844}" srcOrd="1" destOrd="0" presId="urn:microsoft.com/office/officeart/2005/8/layout/venn1"/>
    <dgm:cxn modelId="{7F959BFF-E45B-4E4A-88E6-1A11B86D2614}" type="presOf" srcId="{68396654-BC51-4160-B9DC-03FEB556F694}" destId="{B8C14A74-8E62-4373-863A-B00423511000}" srcOrd="0" destOrd="0" presId="urn:microsoft.com/office/officeart/2005/8/layout/venn1"/>
    <dgm:cxn modelId="{6A2E64EC-7D97-44A1-B9EB-20FFDA151477}" type="presOf" srcId="{033AE642-1CF2-4775-85C4-2F94A58C8F19}" destId="{5CD8069C-1781-49CD-AAD6-11E2FA517F10}" srcOrd="0" destOrd="0" presId="urn:microsoft.com/office/officeart/2005/8/layout/venn1"/>
    <dgm:cxn modelId="{1B55C088-3494-447A-A82B-195FC13AD50C}" srcId="{4793E7F4-E572-487D-8F7F-40771F9E741A}" destId="{033AE642-1CF2-4775-85C4-2F94A58C8F19}" srcOrd="1" destOrd="0" parTransId="{A8073411-A05C-4249-A378-74C56D76B736}" sibTransId="{455A5DB2-C845-4F10-B772-E9E737D4FCC5}"/>
    <dgm:cxn modelId="{87F2E612-0CE9-4474-A103-C8EC625621CB}" srcId="{4793E7F4-E572-487D-8F7F-40771F9E741A}" destId="{68396654-BC51-4160-B9DC-03FEB556F694}" srcOrd="0" destOrd="0" parTransId="{3809B5D6-E864-421A-BFF6-A7DDA5949535}" sibTransId="{D3DCDFFD-84D8-4661-B254-AE253C747F9C}"/>
    <dgm:cxn modelId="{91F1B360-3EBC-4EB6-81E6-E36248557415}" type="presParOf" srcId="{DE06597B-33BC-4515-9C3F-518083FE9EE5}" destId="{B8C14A74-8E62-4373-863A-B00423511000}" srcOrd="0" destOrd="0" presId="urn:microsoft.com/office/officeart/2005/8/layout/venn1"/>
    <dgm:cxn modelId="{16B26F0C-C04D-4ADE-A91C-F91A681C41E8}" type="presParOf" srcId="{DE06597B-33BC-4515-9C3F-518083FE9EE5}" destId="{3D88338C-C18E-4905-AADB-DBC1D9535844}" srcOrd="1" destOrd="0" presId="urn:microsoft.com/office/officeart/2005/8/layout/venn1"/>
    <dgm:cxn modelId="{F2CF1758-9AC9-49B6-AB07-CB5EA4A866FC}" type="presParOf" srcId="{DE06597B-33BC-4515-9C3F-518083FE9EE5}" destId="{5CD8069C-1781-49CD-AAD6-11E2FA517F10}" srcOrd="2" destOrd="0" presId="urn:microsoft.com/office/officeart/2005/8/layout/venn1"/>
    <dgm:cxn modelId="{EC6DCD65-CD65-4A78-94DA-1ECD1C891CD9}" type="presParOf" srcId="{DE06597B-33BC-4515-9C3F-518083FE9EE5}" destId="{35E8C56C-87B3-43D5-A87E-51EF14D79125}" srcOrd="3" destOrd="0" presId="urn:microsoft.com/office/officeart/2005/8/layout/venn1"/>
    <dgm:cxn modelId="{7D5B2027-2B2E-42BE-958A-95374B18216D}" type="presParOf" srcId="{DE06597B-33BC-4515-9C3F-518083FE9EE5}" destId="{6C21F57C-49BE-41FC-88CE-A049AF70999A}" srcOrd="4" destOrd="0" presId="urn:microsoft.com/office/officeart/2005/8/layout/venn1"/>
    <dgm:cxn modelId="{16C67AF8-EA87-460E-9073-DFA41B23B983}" type="presParOf" srcId="{DE06597B-33BC-4515-9C3F-518083FE9EE5}" destId="{76B8352E-606A-4C99-8FE0-ABB33C8AFE02}" srcOrd="5"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93E7F4-E572-487D-8F7F-40771F9E741A}" type="doc">
      <dgm:prSet loTypeId="urn:microsoft.com/office/officeart/2005/8/layout/venn1" loCatId="relationship" qsTypeId="urn:microsoft.com/office/officeart/2005/8/quickstyle/simple1" qsCatId="simple" csTypeId="urn:microsoft.com/office/officeart/2005/8/colors/accent1_2" csCatId="accent1" phldr="1"/>
      <dgm:spPr/>
    </dgm:pt>
    <dgm:pt modelId="{68396654-BC51-4160-B9DC-03FEB556F694}">
      <dgm:prSet phldrT="[Text]"/>
      <dgm:spPr/>
      <dgm:t>
        <a:bodyPr/>
        <a:lstStyle/>
        <a:p>
          <a:r>
            <a:rPr lang="en-US" dirty="0" smtClean="0"/>
            <a:t>1. Needs of individuals as biological organisms</a:t>
          </a:r>
          <a:endParaRPr lang="en-US" dirty="0"/>
        </a:p>
      </dgm:t>
    </dgm:pt>
    <dgm:pt modelId="{3809B5D6-E864-421A-BFF6-A7DDA5949535}" type="parTrans" cxnId="{87F2E612-0CE9-4474-A103-C8EC625621CB}">
      <dgm:prSet/>
      <dgm:spPr/>
      <dgm:t>
        <a:bodyPr/>
        <a:lstStyle/>
        <a:p>
          <a:endParaRPr lang="en-US"/>
        </a:p>
      </dgm:t>
    </dgm:pt>
    <dgm:pt modelId="{D3DCDFFD-84D8-4661-B254-AE253C747F9C}" type="sibTrans" cxnId="{87F2E612-0CE9-4474-A103-C8EC625621CB}">
      <dgm:prSet/>
      <dgm:spPr/>
      <dgm:t>
        <a:bodyPr/>
        <a:lstStyle/>
        <a:p>
          <a:endParaRPr lang="en-US"/>
        </a:p>
      </dgm:t>
    </dgm:pt>
    <dgm:pt modelId="{033AE642-1CF2-4775-85C4-2F94A58C8F19}">
      <dgm:prSet phldrT="[Text]"/>
      <dgm:spPr/>
      <dgm:t>
        <a:bodyPr/>
        <a:lstStyle/>
        <a:p>
          <a:r>
            <a:rPr lang="en-US" dirty="0" smtClean="0"/>
            <a:t>3. Survival and welfare needs of groups</a:t>
          </a:r>
          <a:endParaRPr lang="en-US" dirty="0"/>
        </a:p>
      </dgm:t>
    </dgm:pt>
    <dgm:pt modelId="{A8073411-A05C-4249-A378-74C56D76B736}" type="parTrans" cxnId="{1B55C088-3494-447A-A82B-195FC13AD50C}">
      <dgm:prSet/>
      <dgm:spPr/>
      <dgm:t>
        <a:bodyPr/>
        <a:lstStyle/>
        <a:p>
          <a:endParaRPr lang="en-US"/>
        </a:p>
      </dgm:t>
    </dgm:pt>
    <dgm:pt modelId="{455A5DB2-C845-4F10-B772-E9E737D4FCC5}" type="sibTrans" cxnId="{1B55C088-3494-447A-A82B-195FC13AD50C}">
      <dgm:prSet/>
      <dgm:spPr/>
      <dgm:t>
        <a:bodyPr/>
        <a:lstStyle/>
        <a:p>
          <a:endParaRPr lang="en-US"/>
        </a:p>
      </dgm:t>
    </dgm:pt>
    <dgm:pt modelId="{E8AA49B8-3876-4A4B-BAB7-00E92CE0AA7B}">
      <dgm:prSet phldrT="[Text]"/>
      <dgm:spPr/>
      <dgm:t>
        <a:bodyPr/>
        <a:lstStyle/>
        <a:p>
          <a:r>
            <a:rPr lang="en-US" dirty="0" smtClean="0"/>
            <a:t>2. Requisites of coordinated social action</a:t>
          </a:r>
          <a:endParaRPr lang="en-US" dirty="0"/>
        </a:p>
      </dgm:t>
    </dgm:pt>
    <dgm:pt modelId="{27F85A45-7478-40C8-9CFE-7B085E8EEF02}" type="parTrans" cxnId="{07217FED-F54C-40E6-9605-07F139D4CB8B}">
      <dgm:prSet/>
      <dgm:spPr/>
      <dgm:t>
        <a:bodyPr/>
        <a:lstStyle/>
        <a:p>
          <a:endParaRPr lang="en-US"/>
        </a:p>
      </dgm:t>
    </dgm:pt>
    <dgm:pt modelId="{9EFA69F8-6F3B-4DC2-8C33-751E14E734C2}" type="sibTrans" cxnId="{07217FED-F54C-40E6-9605-07F139D4CB8B}">
      <dgm:prSet/>
      <dgm:spPr/>
      <dgm:t>
        <a:bodyPr/>
        <a:lstStyle/>
        <a:p>
          <a:endParaRPr lang="en-US"/>
        </a:p>
      </dgm:t>
    </dgm:pt>
    <dgm:pt modelId="{DE06597B-33BC-4515-9C3F-518083FE9EE5}" type="pres">
      <dgm:prSet presAssocID="{4793E7F4-E572-487D-8F7F-40771F9E741A}" presName="compositeShape" presStyleCnt="0">
        <dgm:presLayoutVars>
          <dgm:chMax val="7"/>
          <dgm:dir/>
          <dgm:resizeHandles val="exact"/>
        </dgm:presLayoutVars>
      </dgm:prSet>
      <dgm:spPr/>
    </dgm:pt>
    <dgm:pt modelId="{B8C14A74-8E62-4373-863A-B00423511000}" type="pres">
      <dgm:prSet presAssocID="{68396654-BC51-4160-B9DC-03FEB556F694}" presName="circ1" presStyleLbl="vennNode1" presStyleIdx="0" presStyleCnt="3" custLinFactNeighborY="-3125"/>
      <dgm:spPr/>
      <dgm:t>
        <a:bodyPr/>
        <a:lstStyle/>
        <a:p>
          <a:endParaRPr lang="en-US"/>
        </a:p>
      </dgm:t>
    </dgm:pt>
    <dgm:pt modelId="{3D88338C-C18E-4905-AADB-DBC1D9535844}" type="pres">
      <dgm:prSet presAssocID="{68396654-BC51-4160-B9DC-03FEB556F694}" presName="circ1Tx" presStyleLbl="revTx" presStyleIdx="0" presStyleCnt="0">
        <dgm:presLayoutVars>
          <dgm:chMax val="0"/>
          <dgm:chPref val="0"/>
          <dgm:bulletEnabled val="1"/>
        </dgm:presLayoutVars>
      </dgm:prSet>
      <dgm:spPr/>
      <dgm:t>
        <a:bodyPr/>
        <a:lstStyle/>
        <a:p>
          <a:endParaRPr lang="en-US"/>
        </a:p>
      </dgm:t>
    </dgm:pt>
    <dgm:pt modelId="{5CD8069C-1781-49CD-AAD6-11E2FA517F10}" type="pres">
      <dgm:prSet presAssocID="{033AE642-1CF2-4775-85C4-2F94A58C8F19}" presName="circ2" presStyleLbl="vennNode1" presStyleIdx="1" presStyleCnt="3"/>
      <dgm:spPr/>
      <dgm:t>
        <a:bodyPr/>
        <a:lstStyle/>
        <a:p>
          <a:endParaRPr lang="en-US"/>
        </a:p>
      </dgm:t>
    </dgm:pt>
    <dgm:pt modelId="{35E8C56C-87B3-43D5-A87E-51EF14D79125}" type="pres">
      <dgm:prSet presAssocID="{033AE642-1CF2-4775-85C4-2F94A58C8F19}" presName="circ2Tx" presStyleLbl="revTx" presStyleIdx="0" presStyleCnt="0">
        <dgm:presLayoutVars>
          <dgm:chMax val="0"/>
          <dgm:chPref val="0"/>
          <dgm:bulletEnabled val="1"/>
        </dgm:presLayoutVars>
      </dgm:prSet>
      <dgm:spPr/>
      <dgm:t>
        <a:bodyPr/>
        <a:lstStyle/>
        <a:p>
          <a:endParaRPr lang="en-US"/>
        </a:p>
      </dgm:t>
    </dgm:pt>
    <dgm:pt modelId="{6C21F57C-49BE-41FC-88CE-A049AF70999A}" type="pres">
      <dgm:prSet presAssocID="{E8AA49B8-3876-4A4B-BAB7-00E92CE0AA7B}" presName="circ3" presStyleLbl="vennNode1" presStyleIdx="2" presStyleCnt="3"/>
      <dgm:spPr/>
      <dgm:t>
        <a:bodyPr/>
        <a:lstStyle/>
        <a:p>
          <a:endParaRPr lang="en-US"/>
        </a:p>
      </dgm:t>
    </dgm:pt>
    <dgm:pt modelId="{76B8352E-606A-4C99-8FE0-ABB33C8AFE02}" type="pres">
      <dgm:prSet presAssocID="{E8AA49B8-3876-4A4B-BAB7-00E92CE0AA7B}" presName="circ3Tx" presStyleLbl="revTx" presStyleIdx="0" presStyleCnt="0">
        <dgm:presLayoutVars>
          <dgm:chMax val="0"/>
          <dgm:chPref val="0"/>
          <dgm:bulletEnabled val="1"/>
        </dgm:presLayoutVars>
      </dgm:prSet>
      <dgm:spPr/>
      <dgm:t>
        <a:bodyPr/>
        <a:lstStyle/>
        <a:p>
          <a:endParaRPr lang="en-US"/>
        </a:p>
      </dgm:t>
    </dgm:pt>
  </dgm:ptLst>
  <dgm:cxnLst>
    <dgm:cxn modelId="{07217FED-F54C-40E6-9605-07F139D4CB8B}" srcId="{4793E7F4-E572-487D-8F7F-40771F9E741A}" destId="{E8AA49B8-3876-4A4B-BAB7-00E92CE0AA7B}" srcOrd="2" destOrd="0" parTransId="{27F85A45-7478-40C8-9CFE-7B085E8EEF02}" sibTransId="{9EFA69F8-6F3B-4DC2-8C33-751E14E734C2}"/>
    <dgm:cxn modelId="{FD30BCFA-0391-4BFE-8FD2-2941301E0CEF}" type="presOf" srcId="{68396654-BC51-4160-B9DC-03FEB556F694}" destId="{B8C14A74-8E62-4373-863A-B00423511000}" srcOrd="0" destOrd="0" presId="urn:microsoft.com/office/officeart/2005/8/layout/venn1"/>
    <dgm:cxn modelId="{437E3632-2C78-42C5-B5D5-C078C098DBA5}" type="presOf" srcId="{E8AA49B8-3876-4A4B-BAB7-00E92CE0AA7B}" destId="{6C21F57C-49BE-41FC-88CE-A049AF70999A}" srcOrd="0" destOrd="0" presId="urn:microsoft.com/office/officeart/2005/8/layout/venn1"/>
    <dgm:cxn modelId="{1CC29379-BCBC-4051-91AB-6090CDFD6506}" type="presOf" srcId="{4793E7F4-E572-487D-8F7F-40771F9E741A}" destId="{DE06597B-33BC-4515-9C3F-518083FE9EE5}" srcOrd="0" destOrd="0" presId="urn:microsoft.com/office/officeart/2005/8/layout/venn1"/>
    <dgm:cxn modelId="{BA3248FF-28BC-4B78-8CDD-BFDC3EBC936B}" type="presOf" srcId="{68396654-BC51-4160-B9DC-03FEB556F694}" destId="{3D88338C-C18E-4905-AADB-DBC1D9535844}" srcOrd="1" destOrd="0" presId="urn:microsoft.com/office/officeart/2005/8/layout/venn1"/>
    <dgm:cxn modelId="{4FC3BF10-21B4-4714-A3C1-D300039A8C4E}" type="presOf" srcId="{033AE642-1CF2-4775-85C4-2F94A58C8F19}" destId="{35E8C56C-87B3-43D5-A87E-51EF14D79125}" srcOrd="1" destOrd="0" presId="urn:microsoft.com/office/officeart/2005/8/layout/venn1"/>
    <dgm:cxn modelId="{102C504B-83BC-4EF9-B782-442D04CF649E}" type="presOf" srcId="{033AE642-1CF2-4775-85C4-2F94A58C8F19}" destId="{5CD8069C-1781-49CD-AAD6-11E2FA517F10}" srcOrd="0" destOrd="0" presId="urn:microsoft.com/office/officeart/2005/8/layout/venn1"/>
    <dgm:cxn modelId="{1A812EFA-E9CF-4FB3-B8B8-85094281CBA6}" type="presOf" srcId="{E8AA49B8-3876-4A4B-BAB7-00E92CE0AA7B}" destId="{76B8352E-606A-4C99-8FE0-ABB33C8AFE02}" srcOrd="1" destOrd="0" presId="urn:microsoft.com/office/officeart/2005/8/layout/venn1"/>
    <dgm:cxn modelId="{1B55C088-3494-447A-A82B-195FC13AD50C}" srcId="{4793E7F4-E572-487D-8F7F-40771F9E741A}" destId="{033AE642-1CF2-4775-85C4-2F94A58C8F19}" srcOrd="1" destOrd="0" parTransId="{A8073411-A05C-4249-A378-74C56D76B736}" sibTransId="{455A5DB2-C845-4F10-B772-E9E737D4FCC5}"/>
    <dgm:cxn modelId="{87F2E612-0CE9-4474-A103-C8EC625621CB}" srcId="{4793E7F4-E572-487D-8F7F-40771F9E741A}" destId="{68396654-BC51-4160-B9DC-03FEB556F694}" srcOrd="0" destOrd="0" parTransId="{3809B5D6-E864-421A-BFF6-A7DDA5949535}" sibTransId="{D3DCDFFD-84D8-4661-B254-AE253C747F9C}"/>
    <dgm:cxn modelId="{C3BFCBA2-758E-4D52-A444-55729AF03F2C}" type="presParOf" srcId="{DE06597B-33BC-4515-9C3F-518083FE9EE5}" destId="{B8C14A74-8E62-4373-863A-B00423511000}" srcOrd="0" destOrd="0" presId="urn:microsoft.com/office/officeart/2005/8/layout/venn1"/>
    <dgm:cxn modelId="{3F82381E-53B2-4320-8B0E-B5783570C643}" type="presParOf" srcId="{DE06597B-33BC-4515-9C3F-518083FE9EE5}" destId="{3D88338C-C18E-4905-AADB-DBC1D9535844}" srcOrd="1" destOrd="0" presId="urn:microsoft.com/office/officeart/2005/8/layout/venn1"/>
    <dgm:cxn modelId="{2D6286E4-4A2D-41DA-984F-DA197CE3821B}" type="presParOf" srcId="{DE06597B-33BC-4515-9C3F-518083FE9EE5}" destId="{5CD8069C-1781-49CD-AAD6-11E2FA517F10}" srcOrd="2" destOrd="0" presId="urn:microsoft.com/office/officeart/2005/8/layout/venn1"/>
    <dgm:cxn modelId="{750ECBC7-7973-4464-9A45-0B46214FAE0B}" type="presParOf" srcId="{DE06597B-33BC-4515-9C3F-518083FE9EE5}" destId="{35E8C56C-87B3-43D5-A87E-51EF14D79125}" srcOrd="3" destOrd="0" presId="urn:microsoft.com/office/officeart/2005/8/layout/venn1"/>
    <dgm:cxn modelId="{B94EAFC2-08DF-4179-B414-DF6B1CE9054A}" type="presParOf" srcId="{DE06597B-33BC-4515-9C3F-518083FE9EE5}" destId="{6C21F57C-49BE-41FC-88CE-A049AF70999A}" srcOrd="4" destOrd="0" presId="urn:microsoft.com/office/officeart/2005/8/layout/venn1"/>
    <dgm:cxn modelId="{7ED8126F-CAF5-47F4-98AC-DEA3DFF240CD}" type="presParOf" srcId="{DE06597B-33BC-4515-9C3F-518083FE9EE5}" destId="{76B8352E-606A-4C99-8FE0-ABB33C8AFE02}" srcOrd="5"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793E7F4-E572-487D-8F7F-40771F9E741A}" type="doc">
      <dgm:prSet loTypeId="urn:microsoft.com/office/officeart/2005/8/layout/venn1" loCatId="relationship" qsTypeId="urn:microsoft.com/office/officeart/2005/8/quickstyle/simple1" qsCatId="simple" csTypeId="urn:microsoft.com/office/officeart/2005/8/colors/accent1_2" csCatId="accent1" phldr="1"/>
      <dgm:spPr/>
    </dgm:pt>
    <dgm:pt modelId="{68396654-BC51-4160-B9DC-03FEB556F694}">
      <dgm:prSet phldrT="[Text]"/>
      <dgm:spPr/>
      <dgm:t>
        <a:bodyPr/>
        <a:lstStyle/>
        <a:p>
          <a:r>
            <a:rPr lang="en-US" dirty="0" smtClean="0"/>
            <a:t>1. Needs of individuals as biological organisms</a:t>
          </a:r>
          <a:endParaRPr lang="en-US" dirty="0"/>
        </a:p>
      </dgm:t>
    </dgm:pt>
    <dgm:pt modelId="{3809B5D6-E864-421A-BFF6-A7DDA5949535}" type="parTrans" cxnId="{87F2E612-0CE9-4474-A103-C8EC625621CB}">
      <dgm:prSet/>
      <dgm:spPr/>
      <dgm:t>
        <a:bodyPr/>
        <a:lstStyle/>
        <a:p>
          <a:endParaRPr lang="en-US"/>
        </a:p>
      </dgm:t>
    </dgm:pt>
    <dgm:pt modelId="{D3DCDFFD-84D8-4661-B254-AE253C747F9C}" type="sibTrans" cxnId="{87F2E612-0CE9-4474-A103-C8EC625621CB}">
      <dgm:prSet/>
      <dgm:spPr/>
      <dgm:t>
        <a:bodyPr/>
        <a:lstStyle/>
        <a:p>
          <a:endParaRPr lang="en-US"/>
        </a:p>
      </dgm:t>
    </dgm:pt>
    <dgm:pt modelId="{033AE642-1CF2-4775-85C4-2F94A58C8F19}">
      <dgm:prSet phldrT="[Text]"/>
      <dgm:spPr/>
      <dgm:t>
        <a:bodyPr/>
        <a:lstStyle/>
        <a:p>
          <a:r>
            <a:rPr lang="en-US" dirty="0" smtClean="0"/>
            <a:t>3. Survival and welfare needs of groups</a:t>
          </a:r>
          <a:endParaRPr lang="en-US" dirty="0"/>
        </a:p>
      </dgm:t>
    </dgm:pt>
    <dgm:pt modelId="{A8073411-A05C-4249-A378-74C56D76B736}" type="parTrans" cxnId="{1B55C088-3494-447A-A82B-195FC13AD50C}">
      <dgm:prSet/>
      <dgm:spPr/>
      <dgm:t>
        <a:bodyPr/>
        <a:lstStyle/>
        <a:p>
          <a:endParaRPr lang="en-US"/>
        </a:p>
      </dgm:t>
    </dgm:pt>
    <dgm:pt modelId="{455A5DB2-C845-4F10-B772-E9E737D4FCC5}" type="sibTrans" cxnId="{1B55C088-3494-447A-A82B-195FC13AD50C}">
      <dgm:prSet/>
      <dgm:spPr/>
      <dgm:t>
        <a:bodyPr/>
        <a:lstStyle/>
        <a:p>
          <a:endParaRPr lang="en-US"/>
        </a:p>
      </dgm:t>
    </dgm:pt>
    <dgm:pt modelId="{E8AA49B8-3876-4A4B-BAB7-00E92CE0AA7B}">
      <dgm:prSet phldrT="[Text]"/>
      <dgm:spPr/>
      <dgm:t>
        <a:bodyPr/>
        <a:lstStyle/>
        <a:p>
          <a:r>
            <a:rPr lang="en-US" dirty="0" smtClean="0"/>
            <a:t>2. Requisites of coordinated social action</a:t>
          </a:r>
          <a:endParaRPr lang="en-US" dirty="0"/>
        </a:p>
      </dgm:t>
    </dgm:pt>
    <dgm:pt modelId="{27F85A45-7478-40C8-9CFE-7B085E8EEF02}" type="parTrans" cxnId="{07217FED-F54C-40E6-9605-07F139D4CB8B}">
      <dgm:prSet/>
      <dgm:spPr/>
      <dgm:t>
        <a:bodyPr/>
        <a:lstStyle/>
        <a:p>
          <a:endParaRPr lang="en-US"/>
        </a:p>
      </dgm:t>
    </dgm:pt>
    <dgm:pt modelId="{9EFA69F8-6F3B-4DC2-8C33-751E14E734C2}" type="sibTrans" cxnId="{07217FED-F54C-40E6-9605-07F139D4CB8B}">
      <dgm:prSet/>
      <dgm:spPr/>
      <dgm:t>
        <a:bodyPr/>
        <a:lstStyle/>
        <a:p>
          <a:endParaRPr lang="en-US"/>
        </a:p>
      </dgm:t>
    </dgm:pt>
    <dgm:pt modelId="{DE06597B-33BC-4515-9C3F-518083FE9EE5}" type="pres">
      <dgm:prSet presAssocID="{4793E7F4-E572-487D-8F7F-40771F9E741A}" presName="compositeShape" presStyleCnt="0">
        <dgm:presLayoutVars>
          <dgm:chMax val="7"/>
          <dgm:dir/>
          <dgm:resizeHandles val="exact"/>
        </dgm:presLayoutVars>
      </dgm:prSet>
      <dgm:spPr/>
    </dgm:pt>
    <dgm:pt modelId="{B8C14A74-8E62-4373-863A-B00423511000}" type="pres">
      <dgm:prSet presAssocID="{68396654-BC51-4160-B9DC-03FEB556F694}" presName="circ1" presStyleLbl="vennNode1" presStyleIdx="0" presStyleCnt="3" custLinFactNeighborY="-3125"/>
      <dgm:spPr/>
      <dgm:t>
        <a:bodyPr/>
        <a:lstStyle/>
        <a:p>
          <a:endParaRPr lang="en-US"/>
        </a:p>
      </dgm:t>
    </dgm:pt>
    <dgm:pt modelId="{3D88338C-C18E-4905-AADB-DBC1D9535844}" type="pres">
      <dgm:prSet presAssocID="{68396654-BC51-4160-B9DC-03FEB556F694}" presName="circ1Tx" presStyleLbl="revTx" presStyleIdx="0" presStyleCnt="0">
        <dgm:presLayoutVars>
          <dgm:chMax val="0"/>
          <dgm:chPref val="0"/>
          <dgm:bulletEnabled val="1"/>
        </dgm:presLayoutVars>
      </dgm:prSet>
      <dgm:spPr/>
      <dgm:t>
        <a:bodyPr/>
        <a:lstStyle/>
        <a:p>
          <a:endParaRPr lang="en-US"/>
        </a:p>
      </dgm:t>
    </dgm:pt>
    <dgm:pt modelId="{5CD8069C-1781-49CD-AAD6-11E2FA517F10}" type="pres">
      <dgm:prSet presAssocID="{033AE642-1CF2-4775-85C4-2F94A58C8F19}" presName="circ2" presStyleLbl="vennNode1" presStyleIdx="1" presStyleCnt="3"/>
      <dgm:spPr/>
      <dgm:t>
        <a:bodyPr/>
        <a:lstStyle/>
        <a:p>
          <a:endParaRPr lang="en-US"/>
        </a:p>
      </dgm:t>
    </dgm:pt>
    <dgm:pt modelId="{35E8C56C-87B3-43D5-A87E-51EF14D79125}" type="pres">
      <dgm:prSet presAssocID="{033AE642-1CF2-4775-85C4-2F94A58C8F19}" presName="circ2Tx" presStyleLbl="revTx" presStyleIdx="0" presStyleCnt="0">
        <dgm:presLayoutVars>
          <dgm:chMax val="0"/>
          <dgm:chPref val="0"/>
          <dgm:bulletEnabled val="1"/>
        </dgm:presLayoutVars>
      </dgm:prSet>
      <dgm:spPr/>
      <dgm:t>
        <a:bodyPr/>
        <a:lstStyle/>
        <a:p>
          <a:endParaRPr lang="en-US"/>
        </a:p>
      </dgm:t>
    </dgm:pt>
    <dgm:pt modelId="{6C21F57C-49BE-41FC-88CE-A049AF70999A}" type="pres">
      <dgm:prSet presAssocID="{E8AA49B8-3876-4A4B-BAB7-00E92CE0AA7B}" presName="circ3" presStyleLbl="vennNode1" presStyleIdx="2" presStyleCnt="3"/>
      <dgm:spPr/>
      <dgm:t>
        <a:bodyPr/>
        <a:lstStyle/>
        <a:p>
          <a:endParaRPr lang="en-US"/>
        </a:p>
      </dgm:t>
    </dgm:pt>
    <dgm:pt modelId="{76B8352E-606A-4C99-8FE0-ABB33C8AFE02}" type="pres">
      <dgm:prSet presAssocID="{E8AA49B8-3876-4A4B-BAB7-00E92CE0AA7B}" presName="circ3Tx" presStyleLbl="revTx" presStyleIdx="0" presStyleCnt="0">
        <dgm:presLayoutVars>
          <dgm:chMax val="0"/>
          <dgm:chPref val="0"/>
          <dgm:bulletEnabled val="1"/>
        </dgm:presLayoutVars>
      </dgm:prSet>
      <dgm:spPr/>
      <dgm:t>
        <a:bodyPr/>
        <a:lstStyle/>
        <a:p>
          <a:endParaRPr lang="en-US"/>
        </a:p>
      </dgm:t>
    </dgm:pt>
  </dgm:ptLst>
  <dgm:cxnLst>
    <dgm:cxn modelId="{07217FED-F54C-40E6-9605-07F139D4CB8B}" srcId="{4793E7F4-E572-487D-8F7F-40771F9E741A}" destId="{E8AA49B8-3876-4A4B-BAB7-00E92CE0AA7B}" srcOrd="2" destOrd="0" parTransId="{27F85A45-7478-40C8-9CFE-7B085E8EEF02}" sibTransId="{9EFA69F8-6F3B-4DC2-8C33-751E14E734C2}"/>
    <dgm:cxn modelId="{78F5850B-1AD4-429F-911F-694C2D50824C}" type="presOf" srcId="{68396654-BC51-4160-B9DC-03FEB556F694}" destId="{B8C14A74-8E62-4373-863A-B00423511000}" srcOrd="0" destOrd="0" presId="urn:microsoft.com/office/officeart/2005/8/layout/venn1"/>
    <dgm:cxn modelId="{2243BE87-A4D2-472A-85FA-3F57EFC59672}" type="presOf" srcId="{033AE642-1CF2-4775-85C4-2F94A58C8F19}" destId="{35E8C56C-87B3-43D5-A87E-51EF14D79125}" srcOrd="1" destOrd="0" presId="urn:microsoft.com/office/officeart/2005/8/layout/venn1"/>
    <dgm:cxn modelId="{E4941C25-E6FF-4C92-BB5C-8A4E41A049C5}" type="presOf" srcId="{4793E7F4-E572-487D-8F7F-40771F9E741A}" destId="{DE06597B-33BC-4515-9C3F-518083FE9EE5}" srcOrd="0" destOrd="0" presId="urn:microsoft.com/office/officeart/2005/8/layout/venn1"/>
    <dgm:cxn modelId="{D158EC79-7AFE-4332-9BDF-8D44B1767E45}" type="presOf" srcId="{E8AA49B8-3876-4A4B-BAB7-00E92CE0AA7B}" destId="{76B8352E-606A-4C99-8FE0-ABB33C8AFE02}" srcOrd="1" destOrd="0" presId="urn:microsoft.com/office/officeart/2005/8/layout/venn1"/>
    <dgm:cxn modelId="{CD8BCF86-7669-4242-90AD-622E88988DBA}" type="presOf" srcId="{68396654-BC51-4160-B9DC-03FEB556F694}" destId="{3D88338C-C18E-4905-AADB-DBC1D9535844}" srcOrd="1" destOrd="0" presId="urn:microsoft.com/office/officeart/2005/8/layout/venn1"/>
    <dgm:cxn modelId="{79651BCA-3E1E-4FA4-9E0B-6B10C761BF7B}" type="presOf" srcId="{033AE642-1CF2-4775-85C4-2F94A58C8F19}" destId="{5CD8069C-1781-49CD-AAD6-11E2FA517F10}" srcOrd="0" destOrd="0" presId="urn:microsoft.com/office/officeart/2005/8/layout/venn1"/>
    <dgm:cxn modelId="{1B55C088-3494-447A-A82B-195FC13AD50C}" srcId="{4793E7F4-E572-487D-8F7F-40771F9E741A}" destId="{033AE642-1CF2-4775-85C4-2F94A58C8F19}" srcOrd="1" destOrd="0" parTransId="{A8073411-A05C-4249-A378-74C56D76B736}" sibTransId="{455A5DB2-C845-4F10-B772-E9E737D4FCC5}"/>
    <dgm:cxn modelId="{9E38F8D3-C271-4351-95AB-99058F90199B}" type="presOf" srcId="{E8AA49B8-3876-4A4B-BAB7-00E92CE0AA7B}" destId="{6C21F57C-49BE-41FC-88CE-A049AF70999A}" srcOrd="0" destOrd="0" presId="urn:microsoft.com/office/officeart/2005/8/layout/venn1"/>
    <dgm:cxn modelId="{87F2E612-0CE9-4474-A103-C8EC625621CB}" srcId="{4793E7F4-E572-487D-8F7F-40771F9E741A}" destId="{68396654-BC51-4160-B9DC-03FEB556F694}" srcOrd="0" destOrd="0" parTransId="{3809B5D6-E864-421A-BFF6-A7DDA5949535}" sibTransId="{D3DCDFFD-84D8-4661-B254-AE253C747F9C}"/>
    <dgm:cxn modelId="{BC808D22-2D71-4A83-A541-BA988B3D33AD}" type="presParOf" srcId="{DE06597B-33BC-4515-9C3F-518083FE9EE5}" destId="{B8C14A74-8E62-4373-863A-B00423511000}" srcOrd="0" destOrd="0" presId="urn:microsoft.com/office/officeart/2005/8/layout/venn1"/>
    <dgm:cxn modelId="{A1CC508C-5F6E-448A-9597-0CAB1EEBE1B8}" type="presParOf" srcId="{DE06597B-33BC-4515-9C3F-518083FE9EE5}" destId="{3D88338C-C18E-4905-AADB-DBC1D9535844}" srcOrd="1" destOrd="0" presId="urn:microsoft.com/office/officeart/2005/8/layout/venn1"/>
    <dgm:cxn modelId="{63E24A2A-B104-4DAA-BDCB-9EDBDF7552C9}" type="presParOf" srcId="{DE06597B-33BC-4515-9C3F-518083FE9EE5}" destId="{5CD8069C-1781-49CD-AAD6-11E2FA517F10}" srcOrd="2" destOrd="0" presId="urn:microsoft.com/office/officeart/2005/8/layout/venn1"/>
    <dgm:cxn modelId="{1721A37A-C63E-4605-B51C-E45D4DD1FAF7}" type="presParOf" srcId="{DE06597B-33BC-4515-9C3F-518083FE9EE5}" destId="{35E8C56C-87B3-43D5-A87E-51EF14D79125}" srcOrd="3" destOrd="0" presId="urn:microsoft.com/office/officeart/2005/8/layout/venn1"/>
    <dgm:cxn modelId="{A2F8E4B5-CFDC-46EF-BC60-20436D965CBB}" type="presParOf" srcId="{DE06597B-33BC-4515-9C3F-518083FE9EE5}" destId="{6C21F57C-49BE-41FC-88CE-A049AF70999A}" srcOrd="4" destOrd="0" presId="urn:microsoft.com/office/officeart/2005/8/layout/venn1"/>
    <dgm:cxn modelId="{DFD5B2C1-055F-4B1A-B84D-861649FE9603}" type="presParOf" srcId="{DE06597B-33BC-4515-9C3F-518083FE9EE5}" destId="{76B8352E-606A-4C99-8FE0-ABB33C8AFE02}" srcOrd="5"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793E7F4-E572-487D-8F7F-40771F9E741A}" type="doc">
      <dgm:prSet loTypeId="urn:microsoft.com/office/officeart/2005/8/layout/venn1" loCatId="relationship" qsTypeId="urn:microsoft.com/office/officeart/2005/8/quickstyle/simple1" qsCatId="simple" csTypeId="urn:microsoft.com/office/officeart/2005/8/colors/accent1_2" csCatId="accent1" phldr="1"/>
      <dgm:spPr/>
    </dgm:pt>
    <dgm:pt modelId="{68396654-BC51-4160-B9DC-03FEB556F694}">
      <dgm:prSet phldrT="[Text]"/>
      <dgm:spPr/>
      <dgm:t>
        <a:bodyPr/>
        <a:lstStyle/>
        <a:p>
          <a:r>
            <a:rPr lang="en-US" dirty="0" smtClean="0"/>
            <a:t>1. Needs of individuals as biological organisms</a:t>
          </a:r>
          <a:endParaRPr lang="en-US" dirty="0"/>
        </a:p>
      </dgm:t>
    </dgm:pt>
    <dgm:pt modelId="{3809B5D6-E864-421A-BFF6-A7DDA5949535}" type="parTrans" cxnId="{87F2E612-0CE9-4474-A103-C8EC625621CB}">
      <dgm:prSet/>
      <dgm:spPr/>
      <dgm:t>
        <a:bodyPr/>
        <a:lstStyle/>
        <a:p>
          <a:endParaRPr lang="en-US"/>
        </a:p>
      </dgm:t>
    </dgm:pt>
    <dgm:pt modelId="{D3DCDFFD-84D8-4661-B254-AE253C747F9C}" type="sibTrans" cxnId="{87F2E612-0CE9-4474-A103-C8EC625621CB}">
      <dgm:prSet/>
      <dgm:spPr/>
      <dgm:t>
        <a:bodyPr/>
        <a:lstStyle/>
        <a:p>
          <a:endParaRPr lang="en-US"/>
        </a:p>
      </dgm:t>
    </dgm:pt>
    <dgm:pt modelId="{033AE642-1CF2-4775-85C4-2F94A58C8F19}">
      <dgm:prSet phldrT="[Text]"/>
      <dgm:spPr/>
      <dgm:t>
        <a:bodyPr/>
        <a:lstStyle/>
        <a:p>
          <a:r>
            <a:rPr lang="en-US" dirty="0" smtClean="0"/>
            <a:t>3. Survival and welfare needs of groups</a:t>
          </a:r>
          <a:endParaRPr lang="en-US" dirty="0"/>
        </a:p>
      </dgm:t>
    </dgm:pt>
    <dgm:pt modelId="{A8073411-A05C-4249-A378-74C56D76B736}" type="parTrans" cxnId="{1B55C088-3494-447A-A82B-195FC13AD50C}">
      <dgm:prSet/>
      <dgm:spPr/>
      <dgm:t>
        <a:bodyPr/>
        <a:lstStyle/>
        <a:p>
          <a:endParaRPr lang="en-US"/>
        </a:p>
      </dgm:t>
    </dgm:pt>
    <dgm:pt modelId="{455A5DB2-C845-4F10-B772-E9E737D4FCC5}" type="sibTrans" cxnId="{1B55C088-3494-447A-A82B-195FC13AD50C}">
      <dgm:prSet/>
      <dgm:spPr/>
      <dgm:t>
        <a:bodyPr/>
        <a:lstStyle/>
        <a:p>
          <a:endParaRPr lang="en-US"/>
        </a:p>
      </dgm:t>
    </dgm:pt>
    <dgm:pt modelId="{E8AA49B8-3876-4A4B-BAB7-00E92CE0AA7B}">
      <dgm:prSet phldrT="[Text]"/>
      <dgm:spPr/>
      <dgm:t>
        <a:bodyPr/>
        <a:lstStyle/>
        <a:p>
          <a:r>
            <a:rPr lang="en-US" dirty="0" smtClean="0"/>
            <a:t>2. Requisites of coordinated social action</a:t>
          </a:r>
          <a:endParaRPr lang="en-US" dirty="0"/>
        </a:p>
      </dgm:t>
    </dgm:pt>
    <dgm:pt modelId="{27F85A45-7478-40C8-9CFE-7B085E8EEF02}" type="parTrans" cxnId="{07217FED-F54C-40E6-9605-07F139D4CB8B}">
      <dgm:prSet/>
      <dgm:spPr/>
      <dgm:t>
        <a:bodyPr/>
        <a:lstStyle/>
        <a:p>
          <a:endParaRPr lang="en-US"/>
        </a:p>
      </dgm:t>
    </dgm:pt>
    <dgm:pt modelId="{9EFA69F8-6F3B-4DC2-8C33-751E14E734C2}" type="sibTrans" cxnId="{07217FED-F54C-40E6-9605-07F139D4CB8B}">
      <dgm:prSet/>
      <dgm:spPr/>
      <dgm:t>
        <a:bodyPr/>
        <a:lstStyle/>
        <a:p>
          <a:endParaRPr lang="en-US"/>
        </a:p>
      </dgm:t>
    </dgm:pt>
    <dgm:pt modelId="{DE06597B-33BC-4515-9C3F-518083FE9EE5}" type="pres">
      <dgm:prSet presAssocID="{4793E7F4-E572-487D-8F7F-40771F9E741A}" presName="compositeShape" presStyleCnt="0">
        <dgm:presLayoutVars>
          <dgm:chMax val="7"/>
          <dgm:dir/>
          <dgm:resizeHandles val="exact"/>
        </dgm:presLayoutVars>
      </dgm:prSet>
      <dgm:spPr/>
    </dgm:pt>
    <dgm:pt modelId="{B8C14A74-8E62-4373-863A-B00423511000}" type="pres">
      <dgm:prSet presAssocID="{68396654-BC51-4160-B9DC-03FEB556F694}" presName="circ1" presStyleLbl="vennNode1" presStyleIdx="0" presStyleCnt="3" custLinFactNeighborY="-3125"/>
      <dgm:spPr/>
      <dgm:t>
        <a:bodyPr/>
        <a:lstStyle/>
        <a:p>
          <a:endParaRPr lang="en-US"/>
        </a:p>
      </dgm:t>
    </dgm:pt>
    <dgm:pt modelId="{3D88338C-C18E-4905-AADB-DBC1D9535844}" type="pres">
      <dgm:prSet presAssocID="{68396654-BC51-4160-B9DC-03FEB556F694}" presName="circ1Tx" presStyleLbl="revTx" presStyleIdx="0" presStyleCnt="0">
        <dgm:presLayoutVars>
          <dgm:chMax val="0"/>
          <dgm:chPref val="0"/>
          <dgm:bulletEnabled val="1"/>
        </dgm:presLayoutVars>
      </dgm:prSet>
      <dgm:spPr/>
      <dgm:t>
        <a:bodyPr/>
        <a:lstStyle/>
        <a:p>
          <a:endParaRPr lang="en-US"/>
        </a:p>
      </dgm:t>
    </dgm:pt>
    <dgm:pt modelId="{5CD8069C-1781-49CD-AAD6-11E2FA517F10}" type="pres">
      <dgm:prSet presAssocID="{033AE642-1CF2-4775-85C4-2F94A58C8F19}" presName="circ2" presStyleLbl="vennNode1" presStyleIdx="1" presStyleCnt="3"/>
      <dgm:spPr/>
      <dgm:t>
        <a:bodyPr/>
        <a:lstStyle/>
        <a:p>
          <a:endParaRPr lang="en-US"/>
        </a:p>
      </dgm:t>
    </dgm:pt>
    <dgm:pt modelId="{35E8C56C-87B3-43D5-A87E-51EF14D79125}" type="pres">
      <dgm:prSet presAssocID="{033AE642-1CF2-4775-85C4-2F94A58C8F19}" presName="circ2Tx" presStyleLbl="revTx" presStyleIdx="0" presStyleCnt="0">
        <dgm:presLayoutVars>
          <dgm:chMax val="0"/>
          <dgm:chPref val="0"/>
          <dgm:bulletEnabled val="1"/>
        </dgm:presLayoutVars>
      </dgm:prSet>
      <dgm:spPr/>
      <dgm:t>
        <a:bodyPr/>
        <a:lstStyle/>
        <a:p>
          <a:endParaRPr lang="en-US"/>
        </a:p>
      </dgm:t>
    </dgm:pt>
    <dgm:pt modelId="{6C21F57C-49BE-41FC-88CE-A049AF70999A}" type="pres">
      <dgm:prSet presAssocID="{E8AA49B8-3876-4A4B-BAB7-00E92CE0AA7B}" presName="circ3" presStyleLbl="vennNode1" presStyleIdx="2" presStyleCnt="3"/>
      <dgm:spPr/>
      <dgm:t>
        <a:bodyPr/>
        <a:lstStyle/>
        <a:p>
          <a:endParaRPr lang="en-US"/>
        </a:p>
      </dgm:t>
    </dgm:pt>
    <dgm:pt modelId="{76B8352E-606A-4C99-8FE0-ABB33C8AFE02}" type="pres">
      <dgm:prSet presAssocID="{E8AA49B8-3876-4A4B-BAB7-00E92CE0AA7B}" presName="circ3Tx" presStyleLbl="revTx" presStyleIdx="0" presStyleCnt="0">
        <dgm:presLayoutVars>
          <dgm:chMax val="0"/>
          <dgm:chPref val="0"/>
          <dgm:bulletEnabled val="1"/>
        </dgm:presLayoutVars>
      </dgm:prSet>
      <dgm:spPr/>
      <dgm:t>
        <a:bodyPr/>
        <a:lstStyle/>
        <a:p>
          <a:endParaRPr lang="en-US"/>
        </a:p>
      </dgm:t>
    </dgm:pt>
  </dgm:ptLst>
  <dgm:cxnLst>
    <dgm:cxn modelId="{07217FED-F54C-40E6-9605-07F139D4CB8B}" srcId="{4793E7F4-E572-487D-8F7F-40771F9E741A}" destId="{E8AA49B8-3876-4A4B-BAB7-00E92CE0AA7B}" srcOrd="2" destOrd="0" parTransId="{27F85A45-7478-40C8-9CFE-7B085E8EEF02}" sibTransId="{9EFA69F8-6F3B-4DC2-8C33-751E14E734C2}"/>
    <dgm:cxn modelId="{ADA99C6B-6F00-4550-9DD0-9D39C877236B}" type="presOf" srcId="{E8AA49B8-3876-4A4B-BAB7-00E92CE0AA7B}" destId="{76B8352E-606A-4C99-8FE0-ABB33C8AFE02}" srcOrd="1" destOrd="0" presId="urn:microsoft.com/office/officeart/2005/8/layout/venn1"/>
    <dgm:cxn modelId="{A80D2394-F5F6-441B-AC74-0947A600C157}" type="presOf" srcId="{E8AA49B8-3876-4A4B-BAB7-00E92CE0AA7B}" destId="{6C21F57C-49BE-41FC-88CE-A049AF70999A}" srcOrd="0" destOrd="0" presId="urn:microsoft.com/office/officeart/2005/8/layout/venn1"/>
    <dgm:cxn modelId="{CAB5890D-CF8C-4931-95F9-1ED789FB9DA2}" type="presOf" srcId="{033AE642-1CF2-4775-85C4-2F94A58C8F19}" destId="{5CD8069C-1781-49CD-AAD6-11E2FA517F10}" srcOrd="0" destOrd="0" presId="urn:microsoft.com/office/officeart/2005/8/layout/venn1"/>
    <dgm:cxn modelId="{D7C0A36F-8C02-454E-A493-322A012D172F}" type="presOf" srcId="{4793E7F4-E572-487D-8F7F-40771F9E741A}" destId="{DE06597B-33BC-4515-9C3F-518083FE9EE5}" srcOrd="0" destOrd="0" presId="urn:microsoft.com/office/officeart/2005/8/layout/venn1"/>
    <dgm:cxn modelId="{B3E48613-9580-4501-846C-6EE663DB2533}" type="presOf" srcId="{68396654-BC51-4160-B9DC-03FEB556F694}" destId="{3D88338C-C18E-4905-AADB-DBC1D9535844}" srcOrd="1" destOrd="0" presId="urn:microsoft.com/office/officeart/2005/8/layout/venn1"/>
    <dgm:cxn modelId="{3C4FFCAD-7D78-4E6B-85A4-BB252604A1AD}" type="presOf" srcId="{68396654-BC51-4160-B9DC-03FEB556F694}" destId="{B8C14A74-8E62-4373-863A-B00423511000}" srcOrd="0" destOrd="0" presId="urn:microsoft.com/office/officeart/2005/8/layout/venn1"/>
    <dgm:cxn modelId="{F79C760A-0719-4F40-A5B6-E828244EB83F}" type="presOf" srcId="{033AE642-1CF2-4775-85C4-2F94A58C8F19}" destId="{35E8C56C-87B3-43D5-A87E-51EF14D79125}" srcOrd="1" destOrd="0" presId="urn:microsoft.com/office/officeart/2005/8/layout/venn1"/>
    <dgm:cxn modelId="{1B55C088-3494-447A-A82B-195FC13AD50C}" srcId="{4793E7F4-E572-487D-8F7F-40771F9E741A}" destId="{033AE642-1CF2-4775-85C4-2F94A58C8F19}" srcOrd="1" destOrd="0" parTransId="{A8073411-A05C-4249-A378-74C56D76B736}" sibTransId="{455A5DB2-C845-4F10-B772-E9E737D4FCC5}"/>
    <dgm:cxn modelId="{87F2E612-0CE9-4474-A103-C8EC625621CB}" srcId="{4793E7F4-E572-487D-8F7F-40771F9E741A}" destId="{68396654-BC51-4160-B9DC-03FEB556F694}" srcOrd="0" destOrd="0" parTransId="{3809B5D6-E864-421A-BFF6-A7DDA5949535}" sibTransId="{D3DCDFFD-84D8-4661-B254-AE253C747F9C}"/>
    <dgm:cxn modelId="{29224C1E-B226-4889-8E85-99466505E9A4}" type="presParOf" srcId="{DE06597B-33BC-4515-9C3F-518083FE9EE5}" destId="{B8C14A74-8E62-4373-863A-B00423511000}" srcOrd="0" destOrd="0" presId="urn:microsoft.com/office/officeart/2005/8/layout/venn1"/>
    <dgm:cxn modelId="{8C60981C-65F3-471D-9362-ABF7C0837582}" type="presParOf" srcId="{DE06597B-33BC-4515-9C3F-518083FE9EE5}" destId="{3D88338C-C18E-4905-AADB-DBC1D9535844}" srcOrd="1" destOrd="0" presId="urn:microsoft.com/office/officeart/2005/8/layout/venn1"/>
    <dgm:cxn modelId="{FF63EE5D-3618-44AD-8121-C021C99EDEB8}" type="presParOf" srcId="{DE06597B-33BC-4515-9C3F-518083FE9EE5}" destId="{5CD8069C-1781-49CD-AAD6-11E2FA517F10}" srcOrd="2" destOrd="0" presId="urn:microsoft.com/office/officeart/2005/8/layout/venn1"/>
    <dgm:cxn modelId="{06EE40D2-A403-48FB-8D4D-085FEF423EC3}" type="presParOf" srcId="{DE06597B-33BC-4515-9C3F-518083FE9EE5}" destId="{35E8C56C-87B3-43D5-A87E-51EF14D79125}" srcOrd="3" destOrd="0" presId="urn:microsoft.com/office/officeart/2005/8/layout/venn1"/>
    <dgm:cxn modelId="{6E885B50-7C00-4052-8811-8D148E94952F}" type="presParOf" srcId="{DE06597B-33BC-4515-9C3F-518083FE9EE5}" destId="{6C21F57C-49BE-41FC-88CE-A049AF70999A}" srcOrd="4" destOrd="0" presId="urn:microsoft.com/office/officeart/2005/8/layout/venn1"/>
    <dgm:cxn modelId="{FB3C5209-969C-43E8-9C95-DF92D1B54C12}" type="presParOf" srcId="{DE06597B-33BC-4515-9C3F-518083FE9EE5}" destId="{76B8352E-606A-4C99-8FE0-ABB33C8AFE02}" srcOrd="5"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793E7F4-E572-487D-8F7F-40771F9E741A}" type="doc">
      <dgm:prSet loTypeId="urn:microsoft.com/office/officeart/2005/8/layout/venn1" loCatId="relationship" qsTypeId="urn:microsoft.com/office/officeart/2005/8/quickstyle/simple1" qsCatId="simple" csTypeId="urn:microsoft.com/office/officeart/2005/8/colors/accent1_2" csCatId="accent1" phldr="1"/>
      <dgm:spPr/>
    </dgm:pt>
    <dgm:pt modelId="{68396654-BC51-4160-B9DC-03FEB556F694}">
      <dgm:prSet phldrT="[Text]"/>
      <dgm:spPr/>
      <dgm:t>
        <a:bodyPr/>
        <a:lstStyle/>
        <a:p>
          <a:r>
            <a:rPr lang="en-US" dirty="0" smtClean="0"/>
            <a:t>1. Needs of individuals as biological organisms</a:t>
          </a:r>
          <a:endParaRPr lang="en-US" dirty="0"/>
        </a:p>
      </dgm:t>
    </dgm:pt>
    <dgm:pt modelId="{3809B5D6-E864-421A-BFF6-A7DDA5949535}" type="parTrans" cxnId="{87F2E612-0CE9-4474-A103-C8EC625621CB}">
      <dgm:prSet/>
      <dgm:spPr/>
      <dgm:t>
        <a:bodyPr/>
        <a:lstStyle/>
        <a:p>
          <a:endParaRPr lang="en-US"/>
        </a:p>
      </dgm:t>
    </dgm:pt>
    <dgm:pt modelId="{D3DCDFFD-84D8-4661-B254-AE253C747F9C}" type="sibTrans" cxnId="{87F2E612-0CE9-4474-A103-C8EC625621CB}">
      <dgm:prSet/>
      <dgm:spPr/>
      <dgm:t>
        <a:bodyPr/>
        <a:lstStyle/>
        <a:p>
          <a:endParaRPr lang="en-US"/>
        </a:p>
      </dgm:t>
    </dgm:pt>
    <dgm:pt modelId="{033AE642-1CF2-4775-85C4-2F94A58C8F19}">
      <dgm:prSet phldrT="[Text]"/>
      <dgm:spPr/>
      <dgm:t>
        <a:bodyPr/>
        <a:lstStyle/>
        <a:p>
          <a:r>
            <a:rPr lang="en-US" dirty="0" smtClean="0"/>
            <a:t>3. Survival and welfare needs of groups</a:t>
          </a:r>
          <a:endParaRPr lang="en-US" dirty="0"/>
        </a:p>
      </dgm:t>
    </dgm:pt>
    <dgm:pt modelId="{A8073411-A05C-4249-A378-74C56D76B736}" type="parTrans" cxnId="{1B55C088-3494-447A-A82B-195FC13AD50C}">
      <dgm:prSet/>
      <dgm:spPr/>
      <dgm:t>
        <a:bodyPr/>
        <a:lstStyle/>
        <a:p>
          <a:endParaRPr lang="en-US"/>
        </a:p>
      </dgm:t>
    </dgm:pt>
    <dgm:pt modelId="{455A5DB2-C845-4F10-B772-E9E737D4FCC5}" type="sibTrans" cxnId="{1B55C088-3494-447A-A82B-195FC13AD50C}">
      <dgm:prSet/>
      <dgm:spPr/>
      <dgm:t>
        <a:bodyPr/>
        <a:lstStyle/>
        <a:p>
          <a:endParaRPr lang="en-US"/>
        </a:p>
      </dgm:t>
    </dgm:pt>
    <dgm:pt modelId="{E8AA49B8-3876-4A4B-BAB7-00E92CE0AA7B}">
      <dgm:prSet phldrT="[Text]"/>
      <dgm:spPr/>
      <dgm:t>
        <a:bodyPr/>
        <a:lstStyle/>
        <a:p>
          <a:r>
            <a:rPr lang="en-US" dirty="0" smtClean="0"/>
            <a:t>2. Requisites of coordinated social action</a:t>
          </a:r>
          <a:endParaRPr lang="en-US" dirty="0"/>
        </a:p>
      </dgm:t>
    </dgm:pt>
    <dgm:pt modelId="{27F85A45-7478-40C8-9CFE-7B085E8EEF02}" type="parTrans" cxnId="{07217FED-F54C-40E6-9605-07F139D4CB8B}">
      <dgm:prSet/>
      <dgm:spPr/>
      <dgm:t>
        <a:bodyPr/>
        <a:lstStyle/>
        <a:p>
          <a:endParaRPr lang="en-US"/>
        </a:p>
      </dgm:t>
    </dgm:pt>
    <dgm:pt modelId="{9EFA69F8-6F3B-4DC2-8C33-751E14E734C2}" type="sibTrans" cxnId="{07217FED-F54C-40E6-9605-07F139D4CB8B}">
      <dgm:prSet/>
      <dgm:spPr/>
      <dgm:t>
        <a:bodyPr/>
        <a:lstStyle/>
        <a:p>
          <a:endParaRPr lang="en-US"/>
        </a:p>
      </dgm:t>
    </dgm:pt>
    <dgm:pt modelId="{DE06597B-33BC-4515-9C3F-518083FE9EE5}" type="pres">
      <dgm:prSet presAssocID="{4793E7F4-E572-487D-8F7F-40771F9E741A}" presName="compositeShape" presStyleCnt="0">
        <dgm:presLayoutVars>
          <dgm:chMax val="7"/>
          <dgm:dir/>
          <dgm:resizeHandles val="exact"/>
        </dgm:presLayoutVars>
      </dgm:prSet>
      <dgm:spPr/>
    </dgm:pt>
    <dgm:pt modelId="{B8C14A74-8E62-4373-863A-B00423511000}" type="pres">
      <dgm:prSet presAssocID="{68396654-BC51-4160-B9DC-03FEB556F694}" presName="circ1" presStyleLbl="vennNode1" presStyleIdx="0" presStyleCnt="3" custLinFactNeighborY="-3125"/>
      <dgm:spPr/>
      <dgm:t>
        <a:bodyPr/>
        <a:lstStyle/>
        <a:p>
          <a:endParaRPr lang="en-US"/>
        </a:p>
      </dgm:t>
    </dgm:pt>
    <dgm:pt modelId="{3D88338C-C18E-4905-AADB-DBC1D9535844}" type="pres">
      <dgm:prSet presAssocID="{68396654-BC51-4160-B9DC-03FEB556F694}" presName="circ1Tx" presStyleLbl="revTx" presStyleIdx="0" presStyleCnt="0">
        <dgm:presLayoutVars>
          <dgm:chMax val="0"/>
          <dgm:chPref val="0"/>
          <dgm:bulletEnabled val="1"/>
        </dgm:presLayoutVars>
      </dgm:prSet>
      <dgm:spPr/>
      <dgm:t>
        <a:bodyPr/>
        <a:lstStyle/>
        <a:p>
          <a:endParaRPr lang="en-US"/>
        </a:p>
      </dgm:t>
    </dgm:pt>
    <dgm:pt modelId="{5CD8069C-1781-49CD-AAD6-11E2FA517F10}" type="pres">
      <dgm:prSet presAssocID="{033AE642-1CF2-4775-85C4-2F94A58C8F19}" presName="circ2" presStyleLbl="vennNode1" presStyleIdx="1" presStyleCnt="3"/>
      <dgm:spPr/>
      <dgm:t>
        <a:bodyPr/>
        <a:lstStyle/>
        <a:p>
          <a:endParaRPr lang="en-US"/>
        </a:p>
      </dgm:t>
    </dgm:pt>
    <dgm:pt modelId="{35E8C56C-87B3-43D5-A87E-51EF14D79125}" type="pres">
      <dgm:prSet presAssocID="{033AE642-1CF2-4775-85C4-2F94A58C8F19}" presName="circ2Tx" presStyleLbl="revTx" presStyleIdx="0" presStyleCnt="0">
        <dgm:presLayoutVars>
          <dgm:chMax val="0"/>
          <dgm:chPref val="0"/>
          <dgm:bulletEnabled val="1"/>
        </dgm:presLayoutVars>
      </dgm:prSet>
      <dgm:spPr/>
      <dgm:t>
        <a:bodyPr/>
        <a:lstStyle/>
        <a:p>
          <a:endParaRPr lang="en-US"/>
        </a:p>
      </dgm:t>
    </dgm:pt>
    <dgm:pt modelId="{6C21F57C-49BE-41FC-88CE-A049AF70999A}" type="pres">
      <dgm:prSet presAssocID="{E8AA49B8-3876-4A4B-BAB7-00E92CE0AA7B}" presName="circ3" presStyleLbl="vennNode1" presStyleIdx="2" presStyleCnt="3"/>
      <dgm:spPr/>
      <dgm:t>
        <a:bodyPr/>
        <a:lstStyle/>
        <a:p>
          <a:endParaRPr lang="en-US"/>
        </a:p>
      </dgm:t>
    </dgm:pt>
    <dgm:pt modelId="{76B8352E-606A-4C99-8FE0-ABB33C8AFE02}" type="pres">
      <dgm:prSet presAssocID="{E8AA49B8-3876-4A4B-BAB7-00E92CE0AA7B}" presName="circ3Tx" presStyleLbl="revTx" presStyleIdx="0" presStyleCnt="0">
        <dgm:presLayoutVars>
          <dgm:chMax val="0"/>
          <dgm:chPref val="0"/>
          <dgm:bulletEnabled val="1"/>
        </dgm:presLayoutVars>
      </dgm:prSet>
      <dgm:spPr/>
      <dgm:t>
        <a:bodyPr/>
        <a:lstStyle/>
        <a:p>
          <a:endParaRPr lang="en-US"/>
        </a:p>
      </dgm:t>
    </dgm:pt>
  </dgm:ptLst>
  <dgm:cxnLst>
    <dgm:cxn modelId="{07217FED-F54C-40E6-9605-07F139D4CB8B}" srcId="{4793E7F4-E572-487D-8F7F-40771F9E741A}" destId="{E8AA49B8-3876-4A4B-BAB7-00E92CE0AA7B}" srcOrd="2" destOrd="0" parTransId="{27F85A45-7478-40C8-9CFE-7B085E8EEF02}" sibTransId="{9EFA69F8-6F3B-4DC2-8C33-751E14E734C2}"/>
    <dgm:cxn modelId="{13CB79AD-1B17-4A72-8C1A-4E26C0A7B7C3}" type="presOf" srcId="{E8AA49B8-3876-4A4B-BAB7-00E92CE0AA7B}" destId="{76B8352E-606A-4C99-8FE0-ABB33C8AFE02}" srcOrd="1" destOrd="0" presId="urn:microsoft.com/office/officeart/2005/8/layout/venn1"/>
    <dgm:cxn modelId="{26E1B302-7593-4165-8B4A-89E657EB7194}" type="presOf" srcId="{68396654-BC51-4160-B9DC-03FEB556F694}" destId="{3D88338C-C18E-4905-AADB-DBC1D9535844}" srcOrd="1" destOrd="0" presId="urn:microsoft.com/office/officeart/2005/8/layout/venn1"/>
    <dgm:cxn modelId="{CD33291E-52CB-4B25-AA65-86B62C5D0F5D}" type="presOf" srcId="{68396654-BC51-4160-B9DC-03FEB556F694}" destId="{B8C14A74-8E62-4373-863A-B00423511000}" srcOrd="0" destOrd="0" presId="urn:microsoft.com/office/officeart/2005/8/layout/venn1"/>
    <dgm:cxn modelId="{313DA002-76AB-4391-8ADB-0BB7E20DB288}" type="presOf" srcId="{E8AA49B8-3876-4A4B-BAB7-00E92CE0AA7B}" destId="{6C21F57C-49BE-41FC-88CE-A049AF70999A}" srcOrd="0" destOrd="0" presId="urn:microsoft.com/office/officeart/2005/8/layout/venn1"/>
    <dgm:cxn modelId="{BFBCC7B0-4CF1-46A4-B731-AD574795AFC8}" type="presOf" srcId="{033AE642-1CF2-4775-85C4-2F94A58C8F19}" destId="{35E8C56C-87B3-43D5-A87E-51EF14D79125}" srcOrd="1" destOrd="0" presId="urn:microsoft.com/office/officeart/2005/8/layout/venn1"/>
    <dgm:cxn modelId="{640E8B69-2D3B-421F-9FB5-76DCB1411DE2}" type="presOf" srcId="{033AE642-1CF2-4775-85C4-2F94A58C8F19}" destId="{5CD8069C-1781-49CD-AAD6-11E2FA517F10}" srcOrd="0" destOrd="0" presId="urn:microsoft.com/office/officeart/2005/8/layout/venn1"/>
    <dgm:cxn modelId="{3E0B8958-7275-40CD-9D82-19216E61FB5E}" type="presOf" srcId="{4793E7F4-E572-487D-8F7F-40771F9E741A}" destId="{DE06597B-33BC-4515-9C3F-518083FE9EE5}" srcOrd="0" destOrd="0" presId="urn:microsoft.com/office/officeart/2005/8/layout/venn1"/>
    <dgm:cxn modelId="{1B55C088-3494-447A-A82B-195FC13AD50C}" srcId="{4793E7F4-E572-487D-8F7F-40771F9E741A}" destId="{033AE642-1CF2-4775-85C4-2F94A58C8F19}" srcOrd="1" destOrd="0" parTransId="{A8073411-A05C-4249-A378-74C56D76B736}" sibTransId="{455A5DB2-C845-4F10-B772-E9E737D4FCC5}"/>
    <dgm:cxn modelId="{87F2E612-0CE9-4474-A103-C8EC625621CB}" srcId="{4793E7F4-E572-487D-8F7F-40771F9E741A}" destId="{68396654-BC51-4160-B9DC-03FEB556F694}" srcOrd="0" destOrd="0" parTransId="{3809B5D6-E864-421A-BFF6-A7DDA5949535}" sibTransId="{D3DCDFFD-84D8-4661-B254-AE253C747F9C}"/>
    <dgm:cxn modelId="{25CC4EE2-52B4-4D61-B01D-1EC8D2CBC7F1}" type="presParOf" srcId="{DE06597B-33BC-4515-9C3F-518083FE9EE5}" destId="{B8C14A74-8E62-4373-863A-B00423511000}" srcOrd="0" destOrd="0" presId="urn:microsoft.com/office/officeart/2005/8/layout/venn1"/>
    <dgm:cxn modelId="{1A53B085-3E96-4DA0-8517-43345A20CA7F}" type="presParOf" srcId="{DE06597B-33BC-4515-9C3F-518083FE9EE5}" destId="{3D88338C-C18E-4905-AADB-DBC1D9535844}" srcOrd="1" destOrd="0" presId="urn:microsoft.com/office/officeart/2005/8/layout/venn1"/>
    <dgm:cxn modelId="{FE87EA9E-1A99-4667-86B8-0CC729220003}" type="presParOf" srcId="{DE06597B-33BC-4515-9C3F-518083FE9EE5}" destId="{5CD8069C-1781-49CD-AAD6-11E2FA517F10}" srcOrd="2" destOrd="0" presId="urn:microsoft.com/office/officeart/2005/8/layout/venn1"/>
    <dgm:cxn modelId="{4F45F991-D373-4641-9FAB-39280D6263D5}" type="presParOf" srcId="{DE06597B-33BC-4515-9C3F-518083FE9EE5}" destId="{35E8C56C-87B3-43D5-A87E-51EF14D79125}" srcOrd="3" destOrd="0" presId="urn:microsoft.com/office/officeart/2005/8/layout/venn1"/>
    <dgm:cxn modelId="{E4510500-C6C9-49EF-9F47-56F97546BAA8}" type="presParOf" srcId="{DE06597B-33BC-4515-9C3F-518083FE9EE5}" destId="{6C21F57C-49BE-41FC-88CE-A049AF70999A}" srcOrd="4" destOrd="0" presId="urn:microsoft.com/office/officeart/2005/8/layout/venn1"/>
    <dgm:cxn modelId="{62790C33-1FD1-4F0D-8293-B414805D606B}" type="presParOf" srcId="{DE06597B-33BC-4515-9C3F-518083FE9EE5}" destId="{76B8352E-606A-4C99-8FE0-ABB33C8AFE02}" srcOrd="5"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793E7F4-E572-487D-8F7F-40771F9E741A}" type="doc">
      <dgm:prSet loTypeId="urn:microsoft.com/office/officeart/2005/8/layout/venn1" loCatId="relationship" qsTypeId="urn:microsoft.com/office/officeart/2005/8/quickstyle/simple1" qsCatId="simple" csTypeId="urn:microsoft.com/office/officeart/2005/8/colors/accent1_2" csCatId="accent1" phldr="1"/>
      <dgm:spPr/>
    </dgm:pt>
    <dgm:pt modelId="{68396654-BC51-4160-B9DC-03FEB556F694}">
      <dgm:prSet phldrT="[Text]"/>
      <dgm:spPr/>
      <dgm:t>
        <a:bodyPr/>
        <a:lstStyle/>
        <a:p>
          <a:r>
            <a:rPr lang="en-US" dirty="0" smtClean="0"/>
            <a:t>1. Needs of individuals as biological organisms</a:t>
          </a:r>
          <a:endParaRPr lang="en-US" dirty="0"/>
        </a:p>
      </dgm:t>
    </dgm:pt>
    <dgm:pt modelId="{3809B5D6-E864-421A-BFF6-A7DDA5949535}" type="parTrans" cxnId="{87F2E612-0CE9-4474-A103-C8EC625621CB}">
      <dgm:prSet/>
      <dgm:spPr/>
      <dgm:t>
        <a:bodyPr/>
        <a:lstStyle/>
        <a:p>
          <a:endParaRPr lang="en-US"/>
        </a:p>
      </dgm:t>
    </dgm:pt>
    <dgm:pt modelId="{D3DCDFFD-84D8-4661-B254-AE253C747F9C}" type="sibTrans" cxnId="{87F2E612-0CE9-4474-A103-C8EC625621CB}">
      <dgm:prSet/>
      <dgm:spPr/>
      <dgm:t>
        <a:bodyPr/>
        <a:lstStyle/>
        <a:p>
          <a:endParaRPr lang="en-US"/>
        </a:p>
      </dgm:t>
    </dgm:pt>
    <dgm:pt modelId="{033AE642-1CF2-4775-85C4-2F94A58C8F19}">
      <dgm:prSet phldrT="[Text]"/>
      <dgm:spPr/>
      <dgm:t>
        <a:bodyPr/>
        <a:lstStyle/>
        <a:p>
          <a:r>
            <a:rPr lang="en-US" dirty="0" smtClean="0"/>
            <a:t>3. Survival and welfare needs of groups</a:t>
          </a:r>
          <a:endParaRPr lang="en-US" dirty="0"/>
        </a:p>
      </dgm:t>
    </dgm:pt>
    <dgm:pt modelId="{A8073411-A05C-4249-A378-74C56D76B736}" type="parTrans" cxnId="{1B55C088-3494-447A-A82B-195FC13AD50C}">
      <dgm:prSet/>
      <dgm:spPr/>
      <dgm:t>
        <a:bodyPr/>
        <a:lstStyle/>
        <a:p>
          <a:endParaRPr lang="en-US"/>
        </a:p>
      </dgm:t>
    </dgm:pt>
    <dgm:pt modelId="{455A5DB2-C845-4F10-B772-E9E737D4FCC5}" type="sibTrans" cxnId="{1B55C088-3494-447A-A82B-195FC13AD50C}">
      <dgm:prSet/>
      <dgm:spPr/>
      <dgm:t>
        <a:bodyPr/>
        <a:lstStyle/>
        <a:p>
          <a:endParaRPr lang="en-US"/>
        </a:p>
      </dgm:t>
    </dgm:pt>
    <dgm:pt modelId="{E8AA49B8-3876-4A4B-BAB7-00E92CE0AA7B}">
      <dgm:prSet phldrT="[Text]"/>
      <dgm:spPr/>
      <dgm:t>
        <a:bodyPr/>
        <a:lstStyle/>
        <a:p>
          <a:r>
            <a:rPr lang="en-US" dirty="0" smtClean="0"/>
            <a:t>2. Requisites of coordinated social action</a:t>
          </a:r>
          <a:endParaRPr lang="en-US" dirty="0"/>
        </a:p>
      </dgm:t>
    </dgm:pt>
    <dgm:pt modelId="{27F85A45-7478-40C8-9CFE-7B085E8EEF02}" type="parTrans" cxnId="{07217FED-F54C-40E6-9605-07F139D4CB8B}">
      <dgm:prSet/>
      <dgm:spPr/>
      <dgm:t>
        <a:bodyPr/>
        <a:lstStyle/>
        <a:p>
          <a:endParaRPr lang="en-US"/>
        </a:p>
      </dgm:t>
    </dgm:pt>
    <dgm:pt modelId="{9EFA69F8-6F3B-4DC2-8C33-751E14E734C2}" type="sibTrans" cxnId="{07217FED-F54C-40E6-9605-07F139D4CB8B}">
      <dgm:prSet/>
      <dgm:spPr/>
      <dgm:t>
        <a:bodyPr/>
        <a:lstStyle/>
        <a:p>
          <a:endParaRPr lang="en-US"/>
        </a:p>
      </dgm:t>
    </dgm:pt>
    <dgm:pt modelId="{DE06597B-33BC-4515-9C3F-518083FE9EE5}" type="pres">
      <dgm:prSet presAssocID="{4793E7F4-E572-487D-8F7F-40771F9E741A}" presName="compositeShape" presStyleCnt="0">
        <dgm:presLayoutVars>
          <dgm:chMax val="7"/>
          <dgm:dir/>
          <dgm:resizeHandles val="exact"/>
        </dgm:presLayoutVars>
      </dgm:prSet>
      <dgm:spPr/>
    </dgm:pt>
    <dgm:pt modelId="{B8C14A74-8E62-4373-863A-B00423511000}" type="pres">
      <dgm:prSet presAssocID="{68396654-BC51-4160-B9DC-03FEB556F694}" presName="circ1" presStyleLbl="vennNode1" presStyleIdx="0" presStyleCnt="3" custLinFactNeighborY="-3125"/>
      <dgm:spPr/>
      <dgm:t>
        <a:bodyPr/>
        <a:lstStyle/>
        <a:p>
          <a:endParaRPr lang="en-US"/>
        </a:p>
      </dgm:t>
    </dgm:pt>
    <dgm:pt modelId="{3D88338C-C18E-4905-AADB-DBC1D9535844}" type="pres">
      <dgm:prSet presAssocID="{68396654-BC51-4160-B9DC-03FEB556F694}" presName="circ1Tx" presStyleLbl="revTx" presStyleIdx="0" presStyleCnt="0">
        <dgm:presLayoutVars>
          <dgm:chMax val="0"/>
          <dgm:chPref val="0"/>
          <dgm:bulletEnabled val="1"/>
        </dgm:presLayoutVars>
      </dgm:prSet>
      <dgm:spPr/>
      <dgm:t>
        <a:bodyPr/>
        <a:lstStyle/>
        <a:p>
          <a:endParaRPr lang="en-US"/>
        </a:p>
      </dgm:t>
    </dgm:pt>
    <dgm:pt modelId="{5CD8069C-1781-49CD-AAD6-11E2FA517F10}" type="pres">
      <dgm:prSet presAssocID="{033AE642-1CF2-4775-85C4-2F94A58C8F19}" presName="circ2" presStyleLbl="vennNode1" presStyleIdx="1" presStyleCnt="3"/>
      <dgm:spPr/>
      <dgm:t>
        <a:bodyPr/>
        <a:lstStyle/>
        <a:p>
          <a:endParaRPr lang="en-US"/>
        </a:p>
      </dgm:t>
    </dgm:pt>
    <dgm:pt modelId="{35E8C56C-87B3-43D5-A87E-51EF14D79125}" type="pres">
      <dgm:prSet presAssocID="{033AE642-1CF2-4775-85C4-2F94A58C8F19}" presName="circ2Tx" presStyleLbl="revTx" presStyleIdx="0" presStyleCnt="0">
        <dgm:presLayoutVars>
          <dgm:chMax val="0"/>
          <dgm:chPref val="0"/>
          <dgm:bulletEnabled val="1"/>
        </dgm:presLayoutVars>
      </dgm:prSet>
      <dgm:spPr/>
      <dgm:t>
        <a:bodyPr/>
        <a:lstStyle/>
        <a:p>
          <a:endParaRPr lang="en-US"/>
        </a:p>
      </dgm:t>
    </dgm:pt>
    <dgm:pt modelId="{6C21F57C-49BE-41FC-88CE-A049AF70999A}" type="pres">
      <dgm:prSet presAssocID="{E8AA49B8-3876-4A4B-BAB7-00E92CE0AA7B}" presName="circ3" presStyleLbl="vennNode1" presStyleIdx="2" presStyleCnt="3"/>
      <dgm:spPr/>
      <dgm:t>
        <a:bodyPr/>
        <a:lstStyle/>
        <a:p>
          <a:endParaRPr lang="en-US"/>
        </a:p>
      </dgm:t>
    </dgm:pt>
    <dgm:pt modelId="{76B8352E-606A-4C99-8FE0-ABB33C8AFE02}" type="pres">
      <dgm:prSet presAssocID="{E8AA49B8-3876-4A4B-BAB7-00E92CE0AA7B}" presName="circ3Tx" presStyleLbl="revTx" presStyleIdx="0" presStyleCnt="0">
        <dgm:presLayoutVars>
          <dgm:chMax val="0"/>
          <dgm:chPref val="0"/>
          <dgm:bulletEnabled val="1"/>
        </dgm:presLayoutVars>
      </dgm:prSet>
      <dgm:spPr/>
      <dgm:t>
        <a:bodyPr/>
        <a:lstStyle/>
        <a:p>
          <a:endParaRPr lang="en-US"/>
        </a:p>
      </dgm:t>
    </dgm:pt>
  </dgm:ptLst>
  <dgm:cxnLst>
    <dgm:cxn modelId="{7C6B0BA4-E91A-4434-8372-10356F9BD174}" type="presOf" srcId="{E8AA49B8-3876-4A4B-BAB7-00E92CE0AA7B}" destId="{76B8352E-606A-4C99-8FE0-ABB33C8AFE02}" srcOrd="1" destOrd="0" presId="urn:microsoft.com/office/officeart/2005/8/layout/venn1"/>
    <dgm:cxn modelId="{07217FED-F54C-40E6-9605-07F139D4CB8B}" srcId="{4793E7F4-E572-487D-8F7F-40771F9E741A}" destId="{E8AA49B8-3876-4A4B-BAB7-00E92CE0AA7B}" srcOrd="2" destOrd="0" parTransId="{27F85A45-7478-40C8-9CFE-7B085E8EEF02}" sibTransId="{9EFA69F8-6F3B-4DC2-8C33-751E14E734C2}"/>
    <dgm:cxn modelId="{9E0C3DA2-CF99-49FA-B18F-6C4F6E23D803}" type="presOf" srcId="{033AE642-1CF2-4775-85C4-2F94A58C8F19}" destId="{5CD8069C-1781-49CD-AAD6-11E2FA517F10}" srcOrd="0" destOrd="0" presId="urn:microsoft.com/office/officeart/2005/8/layout/venn1"/>
    <dgm:cxn modelId="{143FBB9D-698D-4D0E-B34D-D9CB508C8DC2}" type="presOf" srcId="{4793E7F4-E572-487D-8F7F-40771F9E741A}" destId="{DE06597B-33BC-4515-9C3F-518083FE9EE5}" srcOrd="0" destOrd="0" presId="urn:microsoft.com/office/officeart/2005/8/layout/venn1"/>
    <dgm:cxn modelId="{CA5C27D8-D9BF-43E5-9495-C8AB4868EC3F}" type="presOf" srcId="{68396654-BC51-4160-B9DC-03FEB556F694}" destId="{B8C14A74-8E62-4373-863A-B00423511000}" srcOrd="0" destOrd="0" presId="urn:microsoft.com/office/officeart/2005/8/layout/venn1"/>
    <dgm:cxn modelId="{1FC4B517-F925-4167-969A-2CFD6F530B21}" type="presOf" srcId="{68396654-BC51-4160-B9DC-03FEB556F694}" destId="{3D88338C-C18E-4905-AADB-DBC1D9535844}" srcOrd="1" destOrd="0" presId="urn:microsoft.com/office/officeart/2005/8/layout/venn1"/>
    <dgm:cxn modelId="{9EE2B717-7545-4055-A124-EAA6399F8CC1}" type="presOf" srcId="{033AE642-1CF2-4775-85C4-2F94A58C8F19}" destId="{35E8C56C-87B3-43D5-A87E-51EF14D79125}" srcOrd="1" destOrd="0" presId="urn:microsoft.com/office/officeart/2005/8/layout/venn1"/>
    <dgm:cxn modelId="{573FC6EA-B7BE-43F4-9A8B-847A31B47E83}" type="presOf" srcId="{E8AA49B8-3876-4A4B-BAB7-00E92CE0AA7B}" destId="{6C21F57C-49BE-41FC-88CE-A049AF70999A}" srcOrd="0" destOrd="0" presId="urn:microsoft.com/office/officeart/2005/8/layout/venn1"/>
    <dgm:cxn modelId="{1B55C088-3494-447A-A82B-195FC13AD50C}" srcId="{4793E7F4-E572-487D-8F7F-40771F9E741A}" destId="{033AE642-1CF2-4775-85C4-2F94A58C8F19}" srcOrd="1" destOrd="0" parTransId="{A8073411-A05C-4249-A378-74C56D76B736}" sibTransId="{455A5DB2-C845-4F10-B772-E9E737D4FCC5}"/>
    <dgm:cxn modelId="{87F2E612-0CE9-4474-A103-C8EC625621CB}" srcId="{4793E7F4-E572-487D-8F7F-40771F9E741A}" destId="{68396654-BC51-4160-B9DC-03FEB556F694}" srcOrd="0" destOrd="0" parTransId="{3809B5D6-E864-421A-BFF6-A7DDA5949535}" sibTransId="{D3DCDFFD-84D8-4661-B254-AE253C747F9C}"/>
    <dgm:cxn modelId="{EE316F52-B9FB-4A69-9778-04C9210A9161}" type="presParOf" srcId="{DE06597B-33BC-4515-9C3F-518083FE9EE5}" destId="{B8C14A74-8E62-4373-863A-B00423511000}" srcOrd="0" destOrd="0" presId="urn:microsoft.com/office/officeart/2005/8/layout/venn1"/>
    <dgm:cxn modelId="{16EC0A42-00BA-4C58-B780-FA8F6987B637}" type="presParOf" srcId="{DE06597B-33BC-4515-9C3F-518083FE9EE5}" destId="{3D88338C-C18E-4905-AADB-DBC1D9535844}" srcOrd="1" destOrd="0" presId="urn:microsoft.com/office/officeart/2005/8/layout/venn1"/>
    <dgm:cxn modelId="{C8E9E44B-F35F-4E04-A3C1-9C91A30DF3C4}" type="presParOf" srcId="{DE06597B-33BC-4515-9C3F-518083FE9EE5}" destId="{5CD8069C-1781-49CD-AAD6-11E2FA517F10}" srcOrd="2" destOrd="0" presId="urn:microsoft.com/office/officeart/2005/8/layout/venn1"/>
    <dgm:cxn modelId="{E3962B30-BF47-49C1-8B1D-FF84EA85995A}" type="presParOf" srcId="{DE06597B-33BC-4515-9C3F-518083FE9EE5}" destId="{35E8C56C-87B3-43D5-A87E-51EF14D79125}" srcOrd="3" destOrd="0" presId="urn:microsoft.com/office/officeart/2005/8/layout/venn1"/>
    <dgm:cxn modelId="{43480C5C-C3FA-4579-B93A-6A8BA0E3304F}" type="presParOf" srcId="{DE06597B-33BC-4515-9C3F-518083FE9EE5}" destId="{6C21F57C-49BE-41FC-88CE-A049AF70999A}" srcOrd="4" destOrd="0" presId="urn:microsoft.com/office/officeart/2005/8/layout/venn1"/>
    <dgm:cxn modelId="{AEC737E8-A119-4928-91AE-7AB38392EE54}" type="presParOf" srcId="{DE06597B-33BC-4515-9C3F-518083FE9EE5}" destId="{76B8352E-606A-4C99-8FE0-ABB33C8AFE02}" srcOrd="5"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793E7F4-E572-487D-8F7F-40771F9E741A}" type="doc">
      <dgm:prSet loTypeId="urn:microsoft.com/office/officeart/2005/8/layout/venn1" loCatId="relationship" qsTypeId="urn:microsoft.com/office/officeart/2005/8/quickstyle/simple1" qsCatId="simple" csTypeId="urn:microsoft.com/office/officeart/2005/8/colors/accent1_2" csCatId="accent1" phldr="1"/>
      <dgm:spPr/>
    </dgm:pt>
    <dgm:pt modelId="{68396654-BC51-4160-B9DC-03FEB556F694}">
      <dgm:prSet phldrT="[Text]"/>
      <dgm:spPr/>
      <dgm:t>
        <a:bodyPr/>
        <a:lstStyle/>
        <a:p>
          <a:r>
            <a:rPr lang="en-US" dirty="0" smtClean="0"/>
            <a:t>1. Needs of individuals as biological organisms</a:t>
          </a:r>
          <a:endParaRPr lang="en-US" dirty="0"/>
        </a:p>
      </dgm:t>
    </dgm:pt>
    <dgm:pt modelId="{3809B5D6-E864-421A-BFF6-A7DDA5949535}" type="parTrans" cxnId="{87F2E612-0CE9-4474-A103-C8EC625621CB}">
      <dgm:prSet/>
      <dgm:spPr/>
      <dgm:t>
        <a:bodyPr/>
        <a:lstStyle/>
        <a:p>
          <a:endParaRPr lang="en-US"/>
        </a:p>
      </dgm:t>
    </dgm:pt>
    <dgm:pt modelId="{D3DCDFFD-84D8-4661-B254-AE253C747F9C}" type="sibTrans" cxnId="{87F2E612-0CE9-4474-A103-C8EC625621CB}">
      <dgm:prSet/>
      <dgm:spPr/>
      <dgm:t>
        <a:bodyPr/>
        <a:lstStyle/>
        <a:p>
          <a:endParaRPr lang="en-US"/>
        </a:p>
      </dgm:t>
    </dgm:pt>
    <dgm:pt modelId="{033AE642-1CF2-4775-85C4-2F94A58C8F19}">
      <dgm:prSet phldrT="[Text]"/>
      <dgm:spPr/>
      <dgm:t>
        <a:bodyPr/>
        <a:lstStyle/>
        <a:p>
          <a:r>
            <a:rPr lang="en-US" dirty="0" smtClean="0"/>
            <a:t>3. Survival and welfare needs of groups</a:t>
          </a:r>
          <a:endParaRPr lang="en-US" dirty="0"/>
        </a:p>
      </dgm:t>
    </dgm:pt>
    <dgm:pt modelId="{A8073411-A05C-4249-A378-74C56D76B736}" type="parTrans" cxnId="{1B55C088-3494-447A-A82B-195FC13AD50C}">
      <dgm:prSet/>
      <dgm:spPr/>
      <dgm:t>
        <a:bodyPr/>
        <a:lstStyle/>
        <a:p>
          <a:endParaRPr lang="en-US"/>
        </a:p>
      </dgm:t>
    </dgm:pt>
    <dgm:pt modelId="{455A5DB2-C845-4F10-B772-E9E737D4FCC5}" type="sibTrans" cxnId="{1B55C088-3494-447A-A82B-195FC13AD50C}">
      <dgm:prSet/>
      <dgm:spPr/>
      <dgm:t>
        <a:bodyPr/>
        <a:lstStyle/>
        <a:p>
          <a:endParaRPr lang="en-US"/>
        </a:p>
      </dgm:t>
    </dgm:pt>
    <dgm:pt modelId="{E8AA49B8-3876-4A4B-BAB7-00E92CE0AA7B}">
      <dgm:prSet phldrT="[Text]"/>
      <dgm:spPr/>
      <dgm:t>
        <a:bodyPr/>
        <a:lstStyle/>
        <a:p>
          <a:r>
            <a:rPr lang="en-US" dirty="0" smtClean="0"/>
            <a:t>2. Requisites of coordinated social action</a:t>
          </a:r>
          <a:endParaRPr lang="en-US" dirty="0"/>
        </a:p>
      </dgm:t>
    </dgm:pt>
    <dgm:pt modelId="{27F85A45-7478-40C8-9CFE-7B085E8EEF02}" type="parTrans" cxnId="{07217FED-F54C-40E6-9605-07F139D4CB8B}">
      <dgm:prSet/>
      <dgm:spPr/>
      <dgm:t>
        <a:bodyPr/>
        <a:lstStyle/>
        <a:p>
          <a:endParaRPr lang="en-US"/>
        </a:p>
      </dgm:t>
    </dgm:pt>
    <dgm:pt modelId="{9EFA69F8-6F3B-4DC2-8C33-751E14E734C2}" type="sibTrans" cxnId="{07217FED-F54C-40E6-9605-07F139D4CB8B}">
      <dgm:prSet/>
      <dgm:spPr/>
      <dgm:t>
        <a:bodyPr/>
        <a:lstStyle/>
        <a:p>
          <a:endParaRPr lang="en-US"/>
        </a:p>
      </dgm:t>
    </dgm:pt>
    <dgm:pt modelId="{DE06597B-33BC-4515-9C3F-518083FE9EE5}" type="pres">
      <dgm:prSet presAssocID="{4793E7F4-E572-487D-8F7F-40771F9E741A}" presName="compositeShape" presStyleCnt="0">
        <dgm:presLayoutVars>
          <dgm:chMax val="7"/>
          <dgm:dir/>
          <dgm:resizeHandles val="exact"/>
        </dgm:presLayoutVars>
      </dgm:prSet>
      <dgm:spPr/>
    </dgm:pt>
    <dgm:pt modelId="{B8C14A74-8E62-4373-863A-B00423511000}" type="pres">
      <dgm:prSet presAssocID="{68396654-BC51-4160-B9DC-03FEB556F694}" presName="circ1" presStyleLbl="vennNode1" presStyleIdx="0" presStyleCnt="3" custLinFactNeighborY="-3125"/>
      <dgm:spPr/>
      <dgm:t>
        <a:bodyPr/>
        <a:lstStyle/>
        <a:p>
          <a:endParaRPr lang="en-US"/>
        </a:p>
      </dgm:t>
    </dgm:pt>
    <dgm:pt modelId="{3D88338C-C18E-4905-AADB-DBC1D9535844}" type="pres">
      <dgm:prSet presAssocID="{68396654-BC51-4160-B9DC-03FEB556F694}" presName="circ1Tx" presStyleLbl="revTx" presStyleIdx="0" presStyleCnt="0">
        <dgm:presLayoutVars>
          <dgm:chMax val="0"/>
          <dgm:chPref val="0"/>
          <dgm:bulletEnabled val="1"/>
        </dgm:presLayoutVars>
      </dgm:prSet>
      <dgm:spPr/>
      <dgm:t>
        <a:bodyPr/>
        <a:lstStyle/>
        <a:p>
          <a:endParaRPr lang="en-US"/>
        </a:p>
      </dgm:t>
    </dgm:pt>
    <dgm:pt modelId="{5CD8069C-1781-49CD-AAD6-11E2FA517F10}" type="pres">
      <dgm:prSet presAssocID="{033AE642-1CF2-4775-85C4-2F94A58C8F19}" presName="circ2" presStyleLbl="vennNode1" presStyleIdx="1" presStyleCnt="3"/>
      <dgm:spPr/>
      <dgm:t>
        <a:bodyPr/>
        <a:lstStyle/>
        <a:p>
          <a:endParaRPr lang="en-US"/>
        </a:p>
      </dgm:t>
    </dgm:pt>
    <dgm:pt modelId="{35E8C56C-87B3-43D5-A87E-51EF14D79125}" type="pres">
      <dgm:prSet presAssocID="{033AE642-1CF2-4775-85C4-2F94A58C8F19}" presName="circ2Tx" presStyleLbl="revTx" presStyleIdx="0" presStyleCnt="0">
        <dgm:presLayoutVars>
          <dgm:chMax val="0"/>
          <dgm:chPref val="0"/>
          <dgm:bulletEnabled val="1"/>
        </dgm:presLayoutVars>
      </dgm:prSet>
      <dgm:spPr/>
      <dgm:t>
        <a:bodyPr/>
        <a:lstStyle/>
        <a:p>
          <a:endParaRPr lang="en-US"/>
        </a:p>
      </dgm:t>
    </dgm:pt>
    <dgm:pt modelId="{6C21F57C-49BE-41FC-88CE-A049AF70999A}" type="pres">
      <dgm:prSet presAssocID="{E8AA49B8-3876-4A4B-BAB7-00E92CE0AA7B}" presName="circ3" presStyleLbl="vennNode1" presStyleIdx="2" presStyleCnt="3"/>
      <dgm:spPr/>
      <dgm:t>
        <a:bodyPr/>
        <a:lstStyle/>
        <a:p>
          <a:endParaRPr lang="en-US"/>
        </a:p>
      </dgm:t>
    </dgm:pt>
    <dgm:pt modelId="{76B8352E-606A-4C99-8FE0-ABB33C8AFE02}" type="pres">
      <dgm:prSet presAssocID="{E8AA49B8-3876-4A4B-BAB7-00E92CE0AA7B}" presName="circ3Tx" presStyleLbl="revTx" presStyleIdx="0" presStyleCnt="0">
        <dgm:presLayoutVars>
          <dgm:chMax val="0"/>
          <dgm:chPref val="0"/>
          <dgm:bulletEnabled val="1"/>
        </dgm:presLayoutVars>
      </dgm:prSet>
      <dgm:spPr/>
      <dgm:t>
        <a:bodyPr/>
        <a:lstStyle/>
        <a:p>
          <a:endParaRPr lang="en-US"/>
        </a:p>
      </dgm:t>
    </dgm:pt>
  </dgm:ptLst>
  <dgm:cxnLst>
    <dgm:cxn modelId="{07217FED-F54C-40E6-9605-07F139D4CB8B}" srcId="{4793E7F4-E572-487D-8F7F-40771F9E741A}" destId="{E8AA49B8-3876-4A4B-BAB7-00E92CE0AA7B}" srcOrd="2" destOrd="0" parTransId="{27F85A45-7478-40C8-9CFE-7B085E8EEF02}" sibTransId="{9EFA69F8-6F3B-4DC2-8C33-751E14E734C2}"/>
    <dgm:cxn modelId="{CE2FC1B2-F502-431B-8389-3EA2939DF196}" type="presOf" srcId="{4793E7F4-E572-487D-8F7F-40771F9E741A}" destId="{DE06597B-33BC-4515-9C3F-518083FE9EE5}" srcOrd="0" destOrd="0" presId="urn:microsoft.com/office/officeart/2005/8/layout/venn1"/>
    <dgm:cxn modelId="{469DAF75-8CD1-4898-83BA-7EB3D1336ED0}" type="presOf" srcId="{E8AA49B8-3876-4A4B-BAB7-00E92CE0AA7B}" destId="{76B8352E-606A-4C99-8FE0-ABB33C8AFE02}" srcOrd="1" destOrd="0" presId="urn:microsoft.com/office/officeart/2005/8/layout/venn1"/>
    <dgm:cxn modelId="{5624D511-C018-4019-A860-D069D7C787E1}" type="presOf" srcId="{68396654-BC51-4160-B9DC-03FEB556F694}" destId="{B8C14A74-8E62-4373-863A-B00423511000}" srcOrd="0" destOrd="0" presId="urn:microsoft.com/office/officeart/2005/8/layout/venn1"/>
    <dgm:cxn modelId="{9FB9ABD5-AAA7-4875-9255-957FE5A26F72}" type="presOf" srcId="{E8AA49B8-3876-4A4B-BAB7-00E92CE0AA7B}" destId="{6C21F57C-49BE-41FC-88CE-A049AF70999A}" srcOrd="0" destOrd="0" presId="urn:microsoft.com/office/officeart/2005/8/layout/venn1"/>
    <dgm:cxn modelId="{3A779A2D-579E-46C3-B904-FF9420078019}" type="presOf" srcId="{033AE642-1CF2-4775-85C4-2F94A58C8F19}" destId="{5CD8069C-1781-49CD-AAD6-11E2FA517F10}" srcOrd="0" destOrd="0" presId="urn:microsoft.com/office/officeart/2005/8/layout/venn1"/>
    <dgm:cxn modelId="{5FA2DFC9-FB3E-4E43-963E-D28BB4200E50}" type="presOf" srcId="{033AE642-1CF2-4775-85C4-2F94A58C8F19}" destId="{35E8C56C-87B3-43D5-A87E-51EF14D79125}" srcOrd="1" destOrd="0" presId="urn:microsoft.com/office/officeart/2005/8/layout/venn1"/>
    <dgm:cxn modelId="{A950B003-AD4F-42D6-B776-0D274CE94DA4}" type="presOf" srcId="{68396654-BC51-4160-B9DC-03FEB556F694}" destId="{3D88338C-C18E-4905-AADB-DBC1D9535844}" srcOrd="1" destOrd="0" presId="urn:microsoft.com/office/officeart/2005/8/layout/venn1"/>
    <dgm:cxn modelId="{1B55C088-3494-447A-A82B-195FC13AD50C}" srcId="{4793E7F4-E572-487D-8F7F-40771F9E741A}" destId="{033AE642-1CF2-4775-85C4-2F94A58C8F19}" srcOrd="1" destOrd="0" parTransId="{A8073411-A05C-4249-A378-74C56D76B736}" sibTransId="{455A5DB2-C845-4F10-B772-E9E737D4FCC5}"/>
    <dgm:cxn modelId="{87F2E612-0CE9-4474-A103-C8EC625621CB}" srcId="{4793E7F4-E572-487D-8F7F-40771F9E741A}" destId="{68396654-BC51-4160-B9DC-03FEB556F694}" srcOrd="0" destOrd="0" parTransId="{3809B5D6-E864-421A-BFF6-A7DDA5949535}" sibTransId="{D3DCDFFD-84D8-4661-B254-AE253C747F9C}"/>
    <dgm:cxn modelId="{3A84DF3B-39F7-4A01-8D78-A1C8DF77E398}" type="presParOf" srcId="{DE06597B-33BC-4515-9C3F-518083FE9EE5}" destId="{B8C14A74-8E62-4373-863A-B00423511000}" srcOrd="0" destOrd="0" presId="urn:microsoft.com/office/officeart/2005/8/layout/venn1"/>
    <dgm:cxn modelId="{77995EF2-D657-4823-80D6-FE46ED0E82CC}" type="presParOf" srcId="{DE06597B-33BC-4515-9C3F-518083FE9EE5}" destId="{3D88338C-C18E-4905-AADB-DBC1D9535844}" srcOrd="1" destOrd="0" presId="urn:microsoft.com/office/officeart/2005/8/layout/venn1"/>
    <dgm:cxn modelId="{E863CCD4-FF31-422B-8B9D-1345FD04D8BD}" type="presParOf" srcId="{DE06597B-33BC-4515-9C3F-518083FE9EE5}" destId="{5CD8069C-1781-49CD-AAD6-11E2FA517F10}" srcOrd="2" destOrd="0" presId="urn:microsoft.com/office/officeart/2005/8/layout/venn1"/>
    <dgm:cxn modelId="{60518BA6-395D-4D24-A494-DABC482BADD5}" type="presParOf" srcId="{DE06597B-33BC-4515-9C3F-518083FE9EE5}" destId="{35E8C56C-87B3-43D5-A87E-51EF14D79125}" srcOrd="3" destOrd="0" presId="urn:microsoft.com/office/officeart/2005/8/layout/venn1"/>
    <dgm:cxn modelId="{E380DC49-EBA7-4035-A6EE-7C3E4CDDE4C7}" type="presParOf" srcId="{DE06597B-33BC-4515-9C3F-518083FE9EE5}" destId="{6C21F57C-49BE-41FC-88CE-A049AF70999A}" srcOrd="4" destOrd="0" presId="urn:microsoft.com/office/officeart/2005/8/layout/venn1"/>
    <dgm:cxn modelId="{2BAFBB91-055E-4DD5-A3AF-B348D1CCB19A}" type="presParOf" srcId="{DE06597B-33BC-4515-9C3F-518083FE9EE5}" destId="{76B8352E-606A-4C99-8FE0-ABB33C8AFE02}" srcOrd="5"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D468332-35B2-4313-921C-CF3EB77CE6BB}">
      <dsp:nvSpPr>
        <dsp:cNvPr id="0" name=""/>
        <dsp:cNvSpPr/>
      </dsp:nvSpPr>
      <dsp:spPr>
        <a:xfrm rot="5400000">
          <a:off x="-109727" y="110057"/>
          <a:ext cx="731515" cy="51206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V</a:t>
          </a:r>
          <a:endParaRPr lang="en-US" sz="1500" kern="1200" dirty="0"/>
        </a:p>
      </dsp:txBody>
      <dsp:txXfrm rot="5400000">
        <a:off x="-109727" y="110057"/>
        <a:ext cx="731515" cy="512060"/>
      </dsp:txXfrm>
    </dsp:sp>
    <dsp:sp modelId="{FA8FAC37-80F2-49E2-B2D1-E7DC779C5162}">
      <dsp:nvSpPr>
        <dsp:cNvPr id="0" name=""/>
        <dsp:cNvSpPr/>
      </dsp:nvSpPr>
      <dsp:spPr>
        <a:xfrm rot="5400000">
          <a:off x="1351787" y="-839727"/>
          <a:ext cx="475484" cy="215493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Value</a:t>
          </a:r>
          <a:endParaRPr lang="en-US" sz="2800" kern="1200" dirty="0"/>
        </a:p>
      </dsp:txBody>
      <dsp:txXfrm rot="5400000">
        <a:off x="1351787" y="-839727"/>
        <a:ext cx="475484" cy="2154939"/>
      </dsp:txXfrm>
    </dsp:sp>
    <dsp:sp modelId="{F8D80023-7369-4ED4-A444-B4E49037999F}">
      <dsp:nvSpPr>
        <dsp:cNvPr id="0" name=""/>
        <dsp:cNvSpPr/>
      </dsp:nvSpPr>
      <dsp:spPr>
        <a:xfrm rot="5400000">
          <a:off x="-109727" y="721869"/>
          <a:ext cx="731515" cy="51206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F</a:t>
          </a:r>
          <a:endParaRPr lang="en-US" sz="1500" kern="1200" dirty="0"/>
        </a:p>
      </dsp:txBody>
      <dsp:txXfrm rot="5400000">
        <a:off x="-109727" y="721869"/>
        <a:ext cx="731515" cy="512060"/>
      </dsp:txXfrm>
    </dsp:sp>
    <dsp:sp modelId="{0C5531B6-4831-4CD0-A1DB-F4D97A4DF64C}">
      <dsp:nvSpPr>
        <dsp:cNvPr id="0" name=""/>
        <dsp:cNvSpPr/>
      </dsp:nvSpPr>
      <dsp:spPr>
        <a:xfrm rot="5400000">
          <a:off x="1351787" y="-237365"/>
          <a:ext cx="475484" cy="215493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Feeling</a:t>
          </a:r>
          <a:endParaRPr lang="en-US" sz="2800" kern="1200" dirty="0"/>
        </a:p>
      </dsp:txBody>
      <dsp:txXfrm rot="5400000">
        <a:off x="1351787" y="-237365"/>
        <a:ext cx="475484" cy="2154939"/>
      </dsp:txXfrm>
    </dsp:sp>
    <dsp:sp modelId="{7BDC54BD-4D4C-4028-9116-44B3D341DBAB}">
      <dsp:nvSpPr>
        <dsp:cNvPr id="0" name=""/>
        <dsp:cNvSpPr/>
      </dsp:nvSpPr>
      <dsp:spPr>
        <a:xfrm rot="5400000">
          <a:off x="-109727" y="1333682"/>
          <a:ext cx="731515" cy="51206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A</a:t>
          </a:r>
          <a:endParaRPr lang="en-US" sz="1500" kern="1200" dirty="0"/>
        </a:p>
      </dsp:txBody>
      <dsp:txXfrm rot="5400000">
        <a:off x="-109727" y="1333682"/>
        <a:ext cx="731515" cy="512060"/>
      </dsp:txXfrm>
    </dsp:sp>
    <dsp:sp modelId="{4AA9F336-20C0-4760-A72B-25B0DAB19B79}">
      <dsp:nvSpPr>
        <dsp:cNvPr id="0" name=""/>
        <dsp:cNvSpPr/>
      </dsp:nvSpPr>
      <dsp:spPr>
        <a:xfrm rot="5400000">
          <a:off x="1351787" y="384227"/>
          <a:ext cx="475484" cy="215493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Action</a:t>
          </a:r>
          <a:endParaRPr lang="en-US" sz="2800" kern="1200" dirty="0"/>
        </a:p>
      </dsp:txBody>
      <dsp:txXfrm rot="5400000">
        <a:off x="1351787" y="384227"/>
        <a:ext cx="475484" cy="2154939"/>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8C14A74-8E62-4373-863A-B00423511000}">
      <dsp:nvSpPr>
        <dsp:cNvPr id="0" name=""/>
        <dsp:cNvSpPr/>
      </dsp:nvSpPr>
      <dsp:spPr>
        <a:xfrm>
          <a:off x="1562099" y="0"/>
          <a:ext cx="1143000" cy="11430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en-US" sz="900" kern="1200" dirty="0" smtClean="0"/>
            <a:t>1. Needs of individuals as biological organisms</a:t>
          </a:r>
          <a:endParaRPr lang="en-US" sz="900" kern="1200" dirty="0"/>
        </a:p>
      </dsp:txBody>
      <dsp:txXfrm>
        <a:off x="1714500" y="200025"/>
        <a:ext cx="838200" cy="514350"/>
      </dsp:txXfrm>
    </dsp:sp>
    <dsp:sp modelId="{5CD8069C-1781-49CD-AAD6-11E2FA517F10}">
      <dsp:nvSpPr>
        <dsp:cNvPr id="0" name=""/>
        <dsp:cNvSpPr/>
      </dsp:nvSpPr>
      <dsp:spPr>
        <a:xfrm>
          <a:off x="1974532" y="738187"/>
          <a:ext cx="1143000" cy="11430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en-US" sz="900" kern="1200" dirty="0" smtClean="0"/>
            <a:t>3. Survival and welfare needs of groups</a:t>
          </a:r>
          <a:endParaRPr lang="en-US" sz="900" kern="1200" dirty="0"/>
        </a:p>
      </dsp:txBody>
      <dsp:txXfrm>
        <a:off x="2324100" y="1033462"/>
        <a:ext cx="685800" cy="628650"/>
      </dsp:txXfrm>
    </dsp:sp>
    <dsp:sp modelId="{6C21F57C-49BE-41FC-88CE-A049AF70999A}">
      <dsp:nvSpPr>
        <dsp:cNvPr id="0" name=""/>
        <dsp:cNvSpPr/>
      </dsp:nvSpPr>
      <dsp:spPr>
        <a:xfrm>
          <a:off x="1149667" y="738187"/>
          <a:ext cx="1143000" cy="11430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en-US" sz="900" kern="1200" dirty="0" smtClean="0"/>
            <a:t>2. Requisites of coordinated social action</a:t>
          </a:r>
          <a:endParaRPr lang="en-US" sz="900" kern="1200" dirty="0"/>
        </a:p>
      </dsp:txBody>
      <dsp:txXfrm>
        <a:off x="1257299" y="1033462"/>
        <a:ext cx="685800" cy="628650"/>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8C14A74-8E62-4373-863A-B00423511000}">
      <dsp:nvSpPr>
        <dsp:cNvPr id="0" name=""/>
        <dsp:cNvSpPr/>
      </dsp:nvSpPr>
      <dsp:spPr>
        <a:xfrm>
          <a:off x="1523999" y="0"/>
          <a:ext cx="1219200" cy="12192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US" sz="1000" kern="1200" dirty="0" smtClean="0"/>
            <a:t>1. Needs of individuals as biological organisms</a:t>
          </a:r>
          <a:endParaRPr lang="en-US" sz="1000" kern="1200" dirty="0"/>
        </a:p>
      </dsp:txBody>
      <dsp:txXfrm>
        <a:off x="1686560" y="213360"/>
        <a:ext cx="894080" cy="548640"/>
      </dsp:txXfrm>
    </dsp:sp>
    <dsp:sp modelId="{5CD8069C-1781-49CD-AAD6-11E2FA517F10}">
      <dsp:nvSpPr>
        <dsp:cNvPr id="0" name=""/>
        <dsp:cNvSpPr/>
      </dsp:nvSpPr>
      <dsp:spPr>
        <a:xfrm>
          <a:off x="1963927" y="787400"/>
          <a:ext cx="1219200" cy="12192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US" sz="1000" kern="1200" dirty="0" smtClean="0"/>
            <a:t>3. Survival and welfare needs of groups</a:t>
          </a:r>
          <a:endParaRPr lang="en-US" sz="1000" kern="1200" dirty="0"/>
        </a:p>
      </dsp:txBody>
      <dsp:txXfrm>
        <a:off x="2336800" y="1102360"/>
        <a:ext cx="731520" cy="670560"/>
      </dsp:txXfrm>
    </dsp:sp>
    <dsp:sp modelId="{6C21F57C-49BE-41FC-88CE-A049AF70999A}">
      <dsp:nvSpPr>
        <dsp:cNvPr id="0" name=""/>
        <dsp:cNvSpPr/>
      </dsp:nvSpPr>
      <dsp:spPr>
        <a:xfrm>
          <a:off x="1084071" y="787400"/>
          <a:ext cx="1219200" cy="12192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US" sz="1000" kern="1200" dirty="0" smtClean="0"/>
            <a:t>2. Requisites of coordinated social action</a:t>
          </a:r>
          <a:endParaRPr lang="en-US" sz="1000" kern="1200" dirty="0"/>
        </a:p>
      </dsp:txBody>
      <dsp:txXfrm>
        <a:off x="1198880" y="1102360"/>
        <a:ext cx="731520" cy="670560"/>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8C14A74-8E62-4373-863A-B00423511000}">
      <dsp:nvSpPr>
        <dsp:cNvPr id="0" name=""/>
        <dsp:cNvSpPr/>
      </dsp:nvSpPr>
      <dsp:spPr>
        <a:xfrm>
          <a:off x="1523999" y="0"/>
          <a:ext cx="1219200" cy="12192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US" sz="1000" kern="1200" dirty="0" smtClean="0"/>
            <a:t>1. Needs of individuals as biological organisms</a:t>
          </a:r>
          <a:endParaRPr lang="en-US" sz="1000" kern="1200" dirty="0"/>
        </a:p>
      </dsp:txBody>
      <dsp:txXfrm>
        <a:off x="1686560" y="213360"/>
        <a:ext cx="894080" cy="548640"/>
      </dsp:txXfrm>
    </dsp:sp>
    <dsp:sp modelId="{5CD8069C-1781-49CD-AAD6-11E2FA517F10}">
      <dsp:nvSpPr>
        <dsp:cNvPr id="0" name=""/>
        <dsp:cNvSpPr/>
      </dsp:nvSpPr>
      <dsp:spPr>
        <a:xfrm>
          <a:off x="1963927" y="787400"/>
          <a:ext cx="1219200" cy="12192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US" sz="1000" kern="1200" dirty="0" smtClean="0"/>
            <a:t>3. Survival and welfare needs of groups</a:t>
          </a:r>
          <a:endParaRPr lang="en-US" sz="1000" kern="1200" dirty="0"/>
        </a:p>
      </dsp:txBody>
      <dsp:txXfrm>
        <a:off x="2336800" y="1102360"/>
        <a:ext cx="731520" cy="670560"/>
      </dsp:txXfrm>
    </dsp:sp>
    <dsp:sp modelId="{6C21F57C-49BE-41FC-88CE-A049AF70999A}">
      <dsp:nvSpPr>
        <dsp:cNvPr id="0" name=""/>
        <dsp:cNvSpPr/>
      </dsp:nvSpPr>
      <dsp:spPr>
        <a:xfrm>
          <a:off x="1084071" y="787400"/>
          <a:ext cx="1219200" cy="12192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US" sz="1000" kern="1200" dirty="0" smtClean="0"/>
            <a:t>2. Requisites of coordinated social action</a:t>
          </a:r>
          <a:endParaRPr lang="en-US" sz="1000" kern="1200" dirty="0"/>
        </a:p>
      </dsp:txBody>
      <dsp:txXfrm>
        <a:off x="1198880" y="1102360"/>
        <a:ext cx="731520" cy="67056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8C14A74-8E62-4373-863A-B00423511000}">
      <dsp:nvSpPr>
        <dsp:cNvPr id="0" name=""/>
        <dsp:cNvSpPr/>
      </dsp:nvSpPr>
      <dsp:spPr>
        <a:xfrm>
          <a:off x="1828799" y="0"/>
          <a:ext cx="2438400" cy="24384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t>1.  Needs of individuals as biological organisms</a:t>
          </a:r>
          <a:endParaRPr lang="en-US" sz="2000" kern="1200" dirty="0"/>
        </a:p>
      </dsp:txBody>
      <dsp:txXfrm>
        <a:off x="2153920" y="426720"/>
        <a:ext cx="1788160" cy="1097280"/>
      </dsp:txXfrm>
    </dsp:sp>
    <dsp:sp modelId="{5CD8069C-1781-49CD-AAD6-11E2FA517F10}">
      <dsp:nvSpPr>
        <dsp:cNvPr id="0" name=""/>
        <dsp:cNvSpPr/>
      </dsp:nvSpPr>
      <dsp:spPr>
        <a:xfrm>
          <a:off x="2708656" y="1574800"/>
          <a:ext cx="2438400" cy="24384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t>3.  Survival and welfare needs of groups</a:t>
          </a:r>
          <a:endParaRPr lang="en-US" sz="2000" kern="1200" dirty="0"/>
        </a:p>
      </dsp:txBody>
      <dsp:txXfrm>
        <a:off x="3454400" y="2204720"/>
        <a:ext cx="1463040" cy="1341120"/>
      </dsp:txXfrm>
    </dsp:sp>
    <dsp:sp modelId="{6C21F57C-49BE-41FC-88CE-A049AF70999A}">
      <dsp:nvSpPr>
        <dsp:cNvPr id="0" name=""/>
        <dsp:cNvSpPr/>
      </dsp:nvSpPr>
      <dsp:spPr>
        <a:xfrm>
          <a:off x="948943" y="1574800"/>
          <a:ext cx="2438400" cy="24384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t>2. Requisites of coordinated social action</a:t>
          </a:r>
          <a:endParaRPr lang="en-US" sz="2000" kern="1200" dirty="0"/>
        </a:p>
      </dsp:txBody>
      <dsp:txXfrm>
        <a:off x="1178560" y="2204720"/>
        <a:ext cx="1463040" cy="134112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8C14A74-8E62-4373-863A-B00423511000}">
      <dsp:nvSpPr>
        <dsp:cNvPr id="0" name=""/>
        <dsp:cNvSpPr/>
      </dsp:nvSpPr>
      <dsp:spPr>
        <a:xfrm>
          <a:off x="1523999" y="0"/>
          <a:ext cx="1219200" cy="12192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US" sz="1000" kern="1200" dirty="0" smtClean="0"/>
            <a:t>1. Needs of individuals as biological organisms</a:t>
          </a:r>
          <a:endParaRPr lang="en-US" sz="1000" kern="1200" dirty="0"/>
        </a:p>
      </dsp:txBody>
      <dsp:txXfrm>
        <a:off x="1686560" y="213360"/>
        <a:ext cx="894080" cy="548640"/>
      </dsp:txXfrm>
    </dsp:sp>
    <dsp:sp modelId="{5CD8069C-1781-49CD-AAD6-11E2FA517F10}">
      <dsp:nvSpPr>
        <dsp:cNvPr id="0" name=""/>
        <dsp:cNvSpPr/>
      </dsp:nvSpPr>
      <dsp:spPr>
        <a:xfrm>
          <a:off x="1963927" y="787400"/>
          <a:ext cx="1219200" cy="12192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US" sz="1000" kern="1200" dirty="0" smtClean="0"/>
            <a:t>3. Survival and welfare needs of groups</a:t>
          </a:r>
          <a:endParaRPr lang="en-US" sz="1000" kern="1200" dirty="0"/>
        </a:p>
      </dsp:txBody>
      <dsp:txXfrm>
        <a:off x="2336800" y="1102360"/>
        <a:ext cx="731520" cy="670560"/>
      </dsp:txXfrm>
    </dsp:sp>
    <dsp:sp modelId="{6C21F57C-49BE-41FC-88CE-A049AF70999A}">
      <dsp:nvSpPr>
        <dsp:cNvPr id="0" name=""/>
        <dsp:cNvSpPr/>
      </dsp:nvSpPr>
      <dsp:spPr>
        <a:xfrm>
          <a:off x="1084071" y="787400"/>
          <a:ext cx="1219200" cy="12192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US" sz="1000" kern="1200" dirty="0" smtClean="0"/>
            <a:t>2. Requisites of coordinated social action</a:t>
          </a:r>
          <a:endParaRPr lang="en-US" sz="1000" kern="1200" dirty="0"/>
        </a:p>
      </dsp:txBody>
      <dsp:txXfrm>
        <a:off x="1198880" y="1102360"/>
        <a:ext cx="731520" cy="67056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8C14A74-8E62-4373-863A-B00423511000}">
      <dsp:nvSpPr>
        <dsp:cNvPr id="0" name=""/>
        <dsp:cNvSpPr/>
      </dsp:nvSpPr>
      <dsp:spPr>
        <a:xfrm>
          <a:off x="1523999" y="0"/>
          <a:ext cx="1219200" cy="12192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US" sz="1000" kern="1200" dirty="0" smtClean="0"/>
            <a:t>1. Needs of individuals as biological organisms</a:t>
          </a:r>
          <a:endParaRPr lang="en-US" sz="1000" kern="1200" dirty="0"/>
        </a:p>
      </dsp:txBody>
      <dsp:txXfrm>
        <a:off x="1686560" y="213360"/>
        <a:ext cx="894080" cy="548640"/>
      </dsp:txXfrm>
    </dsp:sp>
    <dsp:sp modelId="{5CD8069C-1781-49CD-AAD6-11E2FA517F10}">
      <dsp:nvSpPr>
        <dsp:cNvPr id="0" name=""/>
        <dsp:cNvSpPr/>
      </dsp:nvSpPr>
      <dsp:spPr>
        <a:xfrm>
          <a:off x="1963927" y="787400"/>
          <a:ext cx="1219200" cy="12192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US" sz="1000" kern="1200" dirty="0" smtClean="0"/>
            <a:t>3. Survival and welfare needs of groups</a:t>
          </a:r>
          <a:endParaRPr lang="en-US" sz="1000" kern="1200" dirty="0"/>
        </a:p>
      </dsp:txBody>
      <dsp:txXfrm>
        <a:off x="2336800" y="1102360"/>
        <a:ext cx="731520" cy="670560"/>
      </dsp:txXfrm>
    </dsp:sp>
    <dsp:sp modelId="{6C21F57C-49BE-41FC-88CE-A049AF70999A}">
      <dsp:nvSpPr>
        <dsp:cNvPr id="0" name=""/>
        <dsp:cNvSpPr/>
      </dsp:nvSpPr>
      <dsp:spPr>
        <a:xfrm>
          <a:off x="1084071" y="787400"/>
          <a:ext cx="1219200" cy="12192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US" sz="1000" kern="1200" dirty="0" smtClean="0"/>
            <a:t>2. Requisites of coordinated social action</a:t>
          </a:r>
          <a:endParaRPr lang="en-US" sz="1000" kern="1200" dirty="0"/>
        </a:p>
      </dsp:txBody>
      <dsp:txXfrm>
        <a:off x="1198880" y="1102360"/>
        <a:ext cx="731520" cy="67056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8C14A74-8E62-4373-863A-B00423511000}">
      <dsp:nvSpPr>
        <dsp:cNvPr id="0" name=""/>
        <dsp:cNvSpPr/>
      </dsp:nvSpPr>
      <dsp:spPr>
        <a:xfrm>
          <a:off x="1523999" y="0"/>
          <a:ext cx="1219200" cy="12192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US" sz="1000" kern="1200" dirty="0" smtClean="0"/>
            <a:t>1. Needs of individuals as biological organisms</a:t>
          </a:r>
          <a:endParaRPr lang="en-US" sz="1000" kern="1200" dirty="0"/>
        </a:p>
      </dsp:txBody>
      <dsp:txXfrm>
        <a:off x="1686560" y="213360"/>
        <a:ext cx="894080" cy="548640"/>
      </dsp:txXfrm>
    </dsp:sp>
    <dsp:sp modelId="{5CD8069C-1781-49CD-AAD6-11E2FA517F10}">
      <dsp:nvSpPr>
        <dsp:cNvPr id="0" name=""/>
        <dsp:cNvSpPr/>
      </dsp:nvSpPr>
      <dsp:spPr>
        <a:xfrm>
          <a:off x="1963927" y="787400"/>
          <a:ext cx="1219200" cy="12192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US" sz="1000" kern="1200" dirty="0" smtClean="0"/>
            <a:t>3. Survival and welfare needs of groups</a:t>
          </a:r>
          <a:endParaRPr lang="en-US" sz="1000" kern="1200" dirty="0"/>
        </a:p>
      </dsp:txBody>
      <dsp:txXfrm>
        <a:off x="2336800" y="1102360"/>
        <a:ext cx="731520" cy="670560"/>
      </dsp:txXfrm>
    </dsp:sp>
    <dsp:sp modelId="{6C21F57C-49BE-41FC-88CE-A049AF70999A}">
      <dsp:nvSpPr>
        <dsp:cNvPr id="0" name=""/>
        <dsp:cNvSpPr/>
      </dsp:nvSpPr>
      <dsp:spPr>
        <a:xfrm>
          <a:off x="1084071" y="787400"/>
          <a:ext cx="1219200" cy="12192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US" sz="1000" kern="1200" dirty="0" smtClean="0"/>
            <a:t>2. Requisites of coordinated social action</a:t>
          </a:r>
          <a:endParaRPr lang="en-US" sz="1000" kern="1200" dirty="0"/>
        </a:p>
      </dsp:txBody>
      <dsp:txXfrm>
        <a:off x="1198880" y="1102360"/>
        <a:ext cx="731520" cy="67056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8C14A74-8E62-4373-863A-B00423511000}">
      <dsp:nvSpPr>
        <dsp:cNvPr id="0" name=""/>
        <dsp:cNvSpPr/>
      </dsp:nvSpPr>
      <dsp:spPr>
        <a:xfrm>
          <a:off x="1722119" y="0"/>
          <a:ext cx="1127760" cy="112776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en-US" sz="900" kern="1200" dirty="0" smtClean="0"/>
            <a:t>1. Needs of individuals as biological organisms</a:t>
          </a:r>
          <a:endParaRPr lang="en-US" sz="900" kern="1200" dirty="0"/>
        </a:p>
      </dsp:txBody>
      <dsp:txXfrm>
        <a:off x="1872488" y="197358"/>
        <a:ext cx="827024" cy="507492"/>
      </dsp:txXfrm>
    </dsp:sp>
    <dsp:sp modelId="{5CD8069C-1781-49CD-AAD6-11E2FA517F10}">
      <dsp:nvSpPr>
        <dsp:cNvPr id="0" name=""/>
        <dsp:cNvSpPr/>
      </dsp:nvSpPr>
      <dsp:spPr>
        <a:xfrm>
          <a:off x="2129053" y="728344"/>
          <a:ext cx="1127760" cy="112776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en-US" sz="900" kern="1200" dirty="0" smtClean="0"/>
            <a:t>3. Survival and welfare needs of groups</a:t>
          </a:r>
          <a:endParaRPr lang="en-US" sz="900" kern="1200" dirty="0"/>
        </a:p>
      </dsp:txBody>
      <dsp:txXfrm>
        <a:off x="2473960" y="1019682"/>
        <a:ext cx="676656" cy="620268"/>
      </dsp:txXfrm>
    </dsp:sp>
    <dsp:sp modelId="{6C21F57C-49BE-41FC-88CE-A049AF70999A}">
      <dsp:nvSpPr>
        <dsp:cNvPr id="0" name=""/>
        <dsp:cNvSpPr/>
      </dsp:nvSpPr>
      <dsp:spPr>
        <a:xfrm>
          <a:off x="1315186" y="728344"/>
          <a:ext cx="1127760" cy="112776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en-US" sz="900" kern="1200" dirty="0" smtClean="0"/>
            <a:t>2. Requisites of coordinated social action</a:t>
          </a:r>
          <a:endParaRPr lang="en-US" sz="900" kern="1200" dirty="0"/>
        </a:p>
      </dsp:txBody>
      <dsp:txXfrm>
        <a:off x="1421384" y="1019682"/>
        <a:ext cx="676656" cy="620268"/>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8C14A74-8E62-4373-863A-B00423511000}">
      <dsp:nvSpPr>
        <dsp:cNvPr id="0" name=""/>
        <dsp:cNvSpPr/>
      </dsp:nvSpPr>
      <dsp:spPr>
        <a:xfrm>
          <a:off x="1523999" y="0"/>
          <a:ext cx="1219200" cy="12192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US" sz="1000" kern="1200" dirty="0" smtClean="0"/>
            <a:t>1. Needs of individuals as biological organisms</a:t>
          </a:r>
          <a:endParaRPr lang="en-US" sz="1000" kern="1200" dirty="0"/>
        </a:p>
      </dsp:txBody>
      <dsp:txXfrm>
        <a:off x="1686560" y="213360"/>
        <a:ext cx="894080" cy="548640"/>
      </dsp:txXfrm>
    </dsp:sp>
    <dsp:sp modelId="{5CD8069C-1781-49CD-AAD6-11E2FA517F10}">
      <dsp:nvSpPr>
        <dsp:cNvPr id="0" name=""/>
        <dsp:cNvSpPr/>
      </dsp:nvSpPr>
      <dsp:spPr>
        <a:xfrm>
          <a:off x="1963927" y="787400"/>
          <a:ext cx="1219200" cy="12192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US" sz="1000" kern="1200" dirty="0" smtClean="0"/>
            <a:t>3. Survival and welfare needs of groups</a:t>
          </a:r>
          <a:endParaRPr lang="en-US" sz="1000" kern="1200" dirty="0"/>
        </a:p>
      </dsp:txBody>
      <dsp:txXfrm>
        <a:off x="2336800" y="1102360"/>
        <a:ext cx="731520" cy="670560"/>
      </dsp:txXfrm>
    </dsp:sp>
    <dsp:sp modelId="{6C21F57C-49BE-41FC-88CE-A049AF70999A}">
      <dsp:nvSpPr>
        <dsp:cNvPr id="0" name=""/>
        <dsp:cNvSpPr/>
      </dsp:nvSpPr>
      <dsp:spPr>
        <a:xfrm>
          <a:off x="1084071" y="787400"/>
          <a:ext cx="1219200" cy="12192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US" sz="1000" kern="1200" dirty="0" smtClean="0"/>
            <a:t>2. Requisites of coordinated social action</a:t>
          </a:r>
          <a:endParaRPr lang="en-US" sz="1000" kern="1200" dirty="0"/>
        </a:p>
      </dsp:txBody>
      <dsp:txXfrm>
        <a:off x="1198880" y="1102360"/>
        <a:ext cx="731520" cy="67056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8C14A74-8E62-4373-863A-B00423511000}">
      <dsp:nvSpPr>
        <dsp:cNvPr id="0" name=""/>
        <dsp:cNvSpPr/>
      </dsp:nvSpPr>
      <dsp:spPr>
        <a:xfrm>
          <a:off x="1409700" y="0"/>
          <a:ext cx="1447800" cy="14478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kern="1200" dirty="0" smtClean="0"/>
            <a:t>1. Needs of individuals as biological organisms</a:t>
          </a:r>
          <a:endParaRPr lang="en-US" sz="1200" kern="1200" dirty="0"/>
        </a:p>
      </dsp:txBody>
      <dsp:txXfrm>
        <a:off x="1602740" y="253365"/>
        <a:ext cx="1061720" cy="651510"/>
      </dsp:txXfrm>
    </dsp:sp>
    <dsp:sp modelId="{5CD8069C-1781-49CD-AAD6-11E2FA517F10}">
      <dsp:nvSpPr>
        <dsp:cNvPr id="0" name=""/>
        <dsp:cNvSpPr/>
      </dsp:nvSpPr>
      <dsp:spPr>
        <a:xfrm>
          <a:off x="1932114" y="935037"/>
          <a:ext cx="1447800" cy="14478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kern="1200" dirty="0" smtClean="0"/>
            <a:t>3. Survival and welfare needs of groups</a:t>
          </a:r>
          <a:endParaRPr lang="en-US" sz="1200" kern="1200" dirty="0"/>
        </a:p>
      </dsp:txBody>
      <dsp:txXfrm>
        <a:off x="2374900" y="1309052"/>
        <a:ext cx="868680" cy="796290"/>
      </dsp:txXfrm>
    </dsp:sp>
    <dsp:sp modelId="{6C21F57C-49BE-41FC-88CE-A049AF70999A}">
      <dsp:nvSpPr>
        <dsp:cNvPr id="0" name=""/>
        <dsp:cNvSpPr/>
      </dsp:nvSpPr>
      <dsp:spPr>
        <a:xfrm>
          <a:off x="887285" y="935037"/>
          <a:ext cx="1447800" cy="14478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kern="1200" dirty="0" smtClean="0"/>
            <a:t>2. Requisites of coordinated social action</a:t>
          </a:r>
          <a:endParaRPr lang="en-US" sz="1200" kern="1200" dirty="0"/>
        </a:p>
      </dsp:txBody>
      <dsp:txXfrm>
        <a:off x="1023620" y="1309052"/>
        <a:ext cx="868680" cy="79629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8C14A74-8E62-4373-863A-B00423511000}">
      <dsp:nvSpPr>
        <dsp:cNvPr id="0" name=""/>
        <dsp:cNvSpPr/>
      </dsp:nvSpPr>
      <dsp:spPr>
        <a:xfrm>
          <a:off x="1523999" y="0"/>
          <a:ext cx="1219200" cy="12192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US" sz="1000" kern="1200" dirty="0" smtClean="0"/>
            <a:t>1. Needs of individuals as biological organisms</a:t>
          </a:r>
          <a:endParaRPr lang="en-US" sz="1000" kern="1200" dirty="0"/>
        </a:p>
      </dsp:txBody>
      <dsp:txXfrm>
        <a:off x="1686560" y="213360"/>
        <a:ext cx="894080" cy="548640"/>
      </dsp:txXfrm>
    </dsp:sp>
    <dsp:sp modelId="{5CD8069C-1781-49CD-AAD6-11E2FA517F10}">
      <dsp:nvSpPr>
        <dsp:cNvPr id="0" name=""/>
        <dsp:cNvSpPr/>
      </dsp:nvSpPr>
      <dsp:spPr>
        <a:xfrm>
          <a:off x="1963927" y="787400"/>
          <a:ext cx="1219200" cy="12192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US" sz="1000" kern="1200" dirty="0" smtClean="0"/>
            <a:t>3. Survival and welfare needs of groups</a:t>
          </a:r>
          <a:endParaRPr lang="en-US" sz="1000" kern="1200" dirty="0"/>
        </a:p>
      </dsp:txBody>
      <dsp:txXfrm>
        <a:off x="2336800" y="1102360"/>
        <a:ext cx="731520" cy="670560"/>
      </dsp:txXfrm>
    </dsp:sp>
    <dsp:sp modelId="{6C21F57C-49BE-41FC-88CE-A049AF70999A}">
      <dsp:nvSpPr>
        <dsp:cNvPr id="0" name=""/>
        <dsp:cNvSpPr/>
      </dsp:nvSpPr>
      <dsp:spPr>
        <a:xfrm>
          <a:off x="1084071" y="787400"/>
          <a:ext cx="1219200" cy="12192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US" sz="1000" kern="1200" dirty="0" smtClean="0"/>
            <a:t>2. Requisites of coordinated social action</a:t>
          </a:r>
          <a:endParaRPr lang="en-US" sz="1000" kern="1200" dirty="0"/>
        </a:p>
      </dsp:txBody>
      <dsp:txXfrm>
        <a:off x="1198880" y="1102360"/>
        <a:ext cx="731520" cy="67056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C0252885-EE94-4555-B977-9CC74BEF0C5D}" type="datetimeFigureOut">
              <a:rPr lang="en-US" smtClean="0"/>
              <a:pPr/>
              <a:t>10/2/2018</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89ED7F29-8B8B-477C-A77C-406AFC88705C}" type="slidenum">
              <a:rPr lang="en-US" smtClean="0"/>
              <a:pPr/>
              <a:t>‹#›</a:t>
            </a:fld>
            <a:endParaRPr lang="en-US"/>
          </a:p>
        </p:txBody>
      </p:sp>
    </p:spTree>
    <p:extLst>
      <p:ext uri="{BB962C8B-B14F-4D97-AF65-F5344CB8AC3E}">
        <p14:creationId xmlns="" xmlns:p14="http://schemas.microsoft.com/office/powerpoint/2010/main" val="3867244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321694E0-83F9-4B9C-B9F0-D331DAC663FA}" type="datetimeFigureOut">
              <a:rPr lang="en-CA" smtClean="0"/>
              <a:pPr/>
              <a:t>02/10/2018</a:t>
            </a:fld>
            <a:endParaRPr lang="en-CA"/>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3E6D098D-E172-4F41-B934-D6B17EDF035A}" type="slidenum">
              <a:rPr lang="en-CA" smtClean="0"/>
              <a:pPr/>
              <a:t>‹#›</a:t>
            </a:fld>
            <a:endParaRPr lang="en-CA"/>
          </a:p>
        </p:txBody>
      </p:sp>
    </p:spTree>
    <p:extLst>
      <p:ext uri="{BB962C8B-B14F-4D97-AF65-F5344CB8AC3E}">
        <p14:creationId xmlns="" xmlns:p14="http://schemas.microsoft.com/office/powerpoint/2010/main" val="2715488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2B495062-C9D7-482C-A908-5E715ED34F4A}" type="datetime1">
              <a:rPr lang="en-US" smtClean="0"/>
              <a:pPr/>
              <a:t>10/2/2018</a:t>
            </a:fld>
            <a:endParaRPr lang="en-US"/>
          </a:p>
        </p:txBody>
      </p:sp>
      <p:sp>
        <p:nvSpPr>
          <p:cNvPr id="20" name="Footer Placeholder 19"/>
          <p:cNvSpPr>
            <a:spLocks noGrp="1"/>
          </p:cNvSpPr>
          <p:nvPr>
            <p:ph type="ftr" sz="quarter" idx="11"/>
          </p:nvPr>
        </p:nvSpPr>
        <p:spPr/>
        <p:txBody>
          <a:bodyPr/>
          <a:lstStyle>
            <a:extLst/>
          </a:lstStyle>
          <a:p>
            <a:r>
              <a:rPr lang="en-US" smtClean="0"/>
              <a:t>Nancy Cameron, QC</a:t>
            </a:r>
            <a:endParaRPr lang="en-US"/>
          </a:p>
        </p:txBody>
      </p:sp>
      <p:sp>
        <p:nvSpPr>
          <p:cNvPr id="10" name="Slide Number Placeholder 9"/>
          <p:cNvSpPr>
            <a:spLocks noGrp="1"/>
          </p:cNvSpPr>
          <p:nvPr>
            <p:ph type="sldNum" sz="quarter" idx="12"/>
          </p:nvPr>
        </p:nvSpPr>
        <p:spPr/>
        <p:txBody>
          <a:bodyPr/>
          <a:lstStyle>
            <a:extLst/>
          </a:lstStyle>
          <a:p>
            <a:fld id="{1E4F896C-32B2-437B-8DE8-30543BC174AD}"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58270D4-74EF-49E8-846C-D8B8B28F51D7}" type="datetime1">
              <a:rPr lang="en-US" smtClean="0"/>
              <a:pPr/>
              <a:t>10/2/2018</a:t>
            </a:fld>
            <a:endParaRPr lang="en-US"/>
          </a:p>
        </p:txBody>
      </p:sp>
      <p:sp>
        <p:nvSpPr>
          <p:cNvPr id="5" name="Footer Placeholder 4"/>
          <p:cNvSpPr>
            <a:spLocks noGrp="1"/>
          </p:cNvSpPr>
          <p:nvPr>
            <p:ph type="ftr" sz="quarter" idx="11"/>
          </p:nvPr>
        </p:nvSpPr>
        <p:spPr/>
        <p:txBody>
          <a:bodyPr/>
          <a:lstStyle>
            <a:extLst/>
          </a:lstStyle>
          <a:p>
            <a:r>
              <a:rPr lang="en-US" smtClean="0"/>
              <a:t>Nancy Cameron, QC</a:t>
            </a:r>
            <a:endParaRPr lang="en-US"/>
          </a:p>
        </p:txBody>
      </p:sp>
      <p:sp>
        <p:nvSpPr>
          <p:cNvPr id="6" name="Slide Number Placeholder 5"/>
          <p:cNvSpPr>
            <a:spLocks noGrp="1"/>
          </p:cNvSpPr>
          <p:nvPr>
            <p:ph type="sldNum" sz="quarter" idx="12"/>
          </p:nvPr>
        </p:nvSpPr>
        <p:spPr/>
        <p:txBody>
          <a:bodyPr/>
          <a:lstStyle>
            <a:extLst/>
          </a:lstStyle>
          <a:p>
            <a:fld id="{1E4F896C-32B2-437B-8DE8-30543BC174A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C4CA332-05AD-48CF-B1C0-DF5F43DDD437}" type="datetime1">
              <a:rPr lang="en-US" smtClean="0"/>
              <a:pPr/>
              <a:t>10/2/2018</a:t>
            </a:fld>
            <a:endParaRPr lang="en-US"/>
          </a:p>
        </p:txBody>
      </p:sp>
      <p:sp>
        <p:nvSpPr>
          <p:cNvPr id="5" name="Footer Placeholder 4"/>
          <p:cNvSpPr>
            <a:spLocks noGrp="1"/>
          </p:cNvSpPr>
          <p:nvPr>
            <p:ph type="ftr" sz="quarter" idx="11"/>
          </p:nvPr>
        </p:nvSpPr>
        <p:spPr/>
        <p:txBody>
          <a:bodyPr/>
          <a:lstStyle>
            <a:extLst/>
          </a:lstStyle>
          <a:p>
            <a:r>
              <a:rPr lang="en-US" smtClean="0"/>
              <a:t>Nancy Cameron, QC</a:t>
            </a:r>
            <a:endParaRPr lang="en-US"/>
          </a:p>
        </p:txBody>
      </p:sp>
      <p:sp>
        <p:nvSpPr>
          <p:cNvPr id="6" name="Slide Number Placeholder 5"/>
          <p:cNvSpPr>
            <a:spLocks noGrp="1"/>
          </p:cNvSpPr>
          <p:nvPr>
            <p:ph type="sldNum" sz="quarter" idx="12"/>
          </p:nvPr>
        </p:nvSpPr>
        <p:spPr/>
        <p:txBody>
          <a:bodyPr/>
          <a:lstStyle>
            <a:extLst/>
          </a:lstStyle>
          <a:p>
            <a:fld id="{1E4F896C-32B2-437B-8DE8-30543BC174A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B48691F-543F-480F-9F77-77A8B7B00F26}" type="datetime1">
              <a:rPr lang="en-US" smtClean="0"/>
              <a:pPr/>
              <a:t>10/2/2018</a:t>
            </a:fld>
            <a:endParaRPr lang="en-US"/>
          </a:p>
        </p:txBody>
      </p:sp>
      <p:sp>
        <p:nvSpPr>
          <p:cNvPr id="5" name="Footer Placeholder 4"/>
          <p:cNvSpPr>
            <a:spLocks noGrp="1"/>
          </p:cNvSpPr>
          <p:nvPr>
            <p:ph type="ftr" sz="quarter" idx="11"/>
          </p:nvPr>
        </p:nvSpPr>
        <p:spPr/>
        <p:txBody>
          <a:bodyPr/>
          <a:lstStyle>
            <a:extLst/>
          </a:lstStyle>
          <a:p>
            <a:r>
              <a:rPr lang="en-US" smtClean="0"/>
              <a:t>Nancy Cameron, QC</a:t>
            </a:r>
            <a:endParaRPr lang="en-US"/>
          </a:p>
        </p:txBody>
      </p:sp>
      <p:sp>
        <p:nvSpPr>
          <p:cNvPr id="6" name="Slide Number Placeholder 5"/>
          <p:cNvSpPr>
            <a:spLocks noGrp="1"/>
          </p:cNvSpPr>
          <p:nvPr>
            <p:ph type="sldNum" sz="quarter" idx="12"/>
          </p:nvPr>
        </p:nvSpPr>
        <p:spPr/>
        <p:txBody>
          <a:bodyPr/>
          <a:lstStyle>
            <a:extLst/>
          </a:lstStyle>
          <a:p>
            <a:fld id="{1E4F896C-32B2-437B-8DE8-30543BC174A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BCF3884-DC54-4A60-A66C-14EBCE933000}" type="datetime1">
              <a:rPr lang="en-US" smtClean="0"/>
              <a:pPr/>
              <a:t>10/2/2018</a:t>
            </a:fld>
            <a:endParaRPr lang="en-US"/>
          </a:p>
        </p:txBody>
      </p:sp>
      <p:sp>
        <p:nvSpPr>
          <p:cNvPr id="5" name="Footer Placeholder 4"/>
          <p:cNvSpPr>
            <a:spLocks noGrp="1"/>
          </p:cNvSpPr>
          <p:nvPr>
            <p:ph type="ftr" sz="quarter" idx="11"/>
          </p:nvPr>
        </p:nvSpPr>
        <p:spPr/>
        <p:txBody>
          <a:bodyPr/>
          <a:lstStyle>
            <a:extLst/>
          </a:lstStyle>
          <a:p>
            <a:r>
              <a:rPr lang="en-US" smtClean="0"/>
              <a:t>Nancy Cameron, QC</a:t>
            </a:r>
            <a:endParaRPr lang="en-US"/>
          </a:p>
        </p:txBody>
      </p:sp>
      <p:sp>
        <p:nvSpPr>
          <p:cNvPr id="6" name="Slide Number Placeholder 5"/>
          <p:cNvSpPr>
            <a:spLocks noGrp="1"/>
          </p:cNvSpPr>
          <p:nvPr>
            <p:ph type="sldNum" sz="quarter" idx="12"/>
          </p:nvPr>
        </p:nvSpPr>
        <p:spPr/>
        <p:txBody>
          <a:bodyPr/>
          <a:lstStyle>
            <a:extLst/>
          </a:lstStyle>
          <a:p>
            <a:fld id="{1E4F896C-32B2-437B-8DE8-30543BC174AD}"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8E759EE-C3C9-41E2-A241-9F85D06D7F13}" type="datetime1">
              <a:rPr lang="en-US" smtClean="0"/>
              <a:pPr/>
              <a:t>10/2/2018</a:t>
            </a:fld>
            <a:endParaRPr lang="en-US"/>
          </a:p>
        </p:txBody>
      </p:sp>
      <p:sp>
        <p:nvSpPr>
          <p:cNvPr id="6" name="Footer Placeholder 5"/>
          <p:cNvSpPr>
            <a:spLocks noGrp="1"/>
          </p:cNvSpPr>
          <p:nvPr>
            <p:ph type="ftr" sz="quarter" idx="11"/>
          </p:nvPr>
        </p:nvSpPr>
        <p:spPr/>
        <p:txBody>
          <a:bodyPr/>
          <a:lstStyle>
            <a:extLst/>
          </a:lstStyle>
          <a:p>
            <a:r>
              <a:rPr lang="en-US" smtClean="0"/>
              <a:t>Nancy Cameron, QC</a:t>
            </a:r>
            <a:endParaRPr lang="en-US"/>
          </a:p>
        </p:txBody>
      </p:sp>
      <p:sp>
        <p:nvSpPr>
          <p:cNvPr id="7" name="Slide Number Placeholder 6"/>
          <p:cNvSpPr>
            <a:spLocks noGrp="1"/>
          </p:cNvSpPr>
          <p:nvPr>
            <p:ph type="sldNum" sz="quarter" idx="12"/>
          </p:nvPr>
        </p:nvSpPr>
        <p:spPr/>
        <p:txBody>
          <a:bodyPr/>
          <a:lstStyle>
            <a:extLst/>
          </a:lstStyle>
          <a:p>
            <a:fld id="{1E4F896C-32B2-437B-8DE8-30543BC174A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0885C80-9726-48B5-983F-AD33F5C61B2B}" type="datetime1">
              <a:rPr lang="en-US" smtClean="0"/>
              <a:pPr/>
              <a:t>10/2/2018</a:t>
            </a:fld>
            <a:endParaRPr lang="en-US"/>
          </a:p>
        </p:txBody>
      </p:sp>
      <p:sp>
        <p:nvSpPr>
          <p:cNvPr id="8" name="Footer Placeholder 7"/>
          <p:cNvSpPr>
            <a:spLocks noGrp="1"/>
          </p:cNvSpPr>
          <p:nvPr>
            <p:ph type="ftr" sz="quarter" idx="11"/>
          </p:nvPr>
        </p:nvSpPr>
        <p:spPr/>
        <p:txBody>
          <a:bodyPr/>
          <a:lstStyle>
            <a:extLst/>
          </a:lstStyle>
          <a:p>
            <a:r>
              <a:rPr lang="en-US" smtClean="0"/>
              <a:t>Nancy Cameron, QC</a:t>
            </a:r>
            <a:endParaRPr lang="en-US"/>
          </a:p>
        </p:txBody>
      </p:sp>
      <p:sp>
        <p:nvSpPr>
          <p:cNvPr id="9" name="Slide Number Placeholder 8"/>
          <p:cNvSpPr>
            <a:spLocks noGrp="1"/>
          </p:cNvSpPr>
          <p:nvPr>
            <p:ph type="sldNum" sz="quarter" idx="12"/>
          </p:nvPr>
        </p:nvSpPr>
        <p:spPr/>
        <p:txBody>
          <a:bodyPr/>
          <a:lstStyle>
            <a:extLst/>
          </a:lstStyle>
          <a:p>
            <a:fld id="{1E4F896C-32B2-437B-8DE8-30543BC174A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E8493D6-EC20-4D2E-922D-029F4E36EAF3}" type="datetime1">
              <a:rPr lang="en-US" smtClean="0"/>
              <a:pPr/>
              <a:t>10/2/2018</a:t>
            </a:fld>
            <a:endParaRPr lang="en-US"/>
          </a:p>
        </p:txBody>
      </p:sp>
      <p:sp>
        <p:nvSpPr>
          <p:cNvPr id="4" name="Footer Placeholder 3"/>
          <p:cNvSpPr>
            <a:spLocks noGrp="1"/>
          </p:cNvSpPr>
          <p:nvPr>
            <p:ph type="ftr" sz="quarter" idx="11"/>
          </p:nvPr>
        </p:nvSpPr>
        <p:spPr/>
        <p:txBody>
          <a:bodyPr/>
          <a:lstStyle>
            <a:extLst/>
          </a:lstStyle>
          <a:p>
            <a:r>
              <a:rPr lang="en-US" smtClean="0"/>
              <a:t>Nancy Cameron, QC</a:t>
            </a:r>
            <a:endParaRPr lang="en-US"/>
          </a:p>
        </p:txBody>
      </p:sp>
      <p:sp>
        <p:nvSpPr>
          <p:cNvPr id="5" name="Slide Number Placeholder 4"/>
          <p:cNvSpPr>
            <a:spLocks noGrp="1"/>
          </p:cNvSpPr>
          <p:nvPr>
            <p:ph type="sldNum" sz="quarter" idx="12"/>
          </p:nvPr>
        </p:nvSpPr>
        <p:spPr/>
        <p:txBody>
          <a:bodyPr/>
          <a:lstStyle>
            <a:extLst/>
          </a:lstStyle>
          <a:p>
            <a:fld id="{1E4F896C-32B2-437B-8DE8-30543BC174A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E2B81EE5-CED6-4BA0-8918-869A9F1C6A2A}" type="datetime1">
              <a:rPr lang="en-US" smtClean="0"/>
              <a:pPr/>
              <a:t>10/2/2018</a:t>
            </a:fld>
            <a:endParaRPr lang="en-US"/>
          </a:p>
        </p:txBody>
      </p:sp>
      <p:sp>
        <p:nvSpPr>
          <p:cNvPr id="3" name="Footer Placeholder 2"/>
          <p:cNvSpPr>
            <a:spLocks noGrp="1"/>
          </p:cNvSpPr>
          <p:nvPr>
            <p:ph type="ftr" sz="quarter" idx="11"/>
          </p:nvPr>
        </p:nvSpPr>
        <p:spPr/>
        <p:txBody>
          <a:bodyPr/>
          <a:lstStyle>
            <a:extLst/>
          </a:lstStyle>
          <a:p>
            <a:r>
              <a:rPr lang="en-US" smtClean="0"/>
              <a:t>Nancy Cameron, QC</a:t>
            </a:r>
            <a:endParaRPr lang="en-US"/>
          </a:p>
        </p:txBody>
      </p:sp>
      <p:sp>
        <p:nvSpPr>
          <p:cNvPr id="4" name="Slide Number Placeholder 3"/>
          <p:cNvSpPr>
            <a:spLocks noGrp="1"/>
          </p:cNvSpPr>
          <p:nvPr>
            <p:ph type="sldNum" sz="quarter" idx="12"/>
          </p:nvPr>
        </p:nvSpPr>
        <p:spPr/>
        <p:txBody>
          <a:bodyPr/>
          <a:lstStyle>
            <a:extLst/>
          </a:lstStyle>
          <a:p>
            <a:fld id="{1E4F896C-32B2-437B-8DE8-30543BC174AD}"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738ACA7-D859-40F6-92F8-A1BA1A43FD54}" type="datetime1">
              <a:rPr lang="en-US" smtClean="0"/>
              <a:pPr/>
              <a:t>10/2/2018</a:t>
            </a:fld>
            <a:endParaRPr lang="en-US"/>
          </a:p>
        </p:txBody>
      </p:sp>
      <p:sp>
        <p:nvSpPr>
          <p:cNvPr id="6" name="Footer Placeholder 5"/>
          <p:cNvSpPr>
            <a:spLocks noGrp="1"/>
          </p:cNvSpPr>
          <p:nvPr>
            <p:ph type="ftr" sz="quarter" idx="11"/>
          </p:nvPr>
        </p:nvSpPr>
        <p:spPr/>
        <p:txBody>
          <a:bodyPr/>
          <a:lstStyle>
            <a:extLst/>
          </a:lstStyle>
          <a:p>
            <a:r>
              <a:rPr lang="en-US" smtClean="0"/>
              <a:t>Nancy Cameron, QC</a:t>
            </a:r>
            <a:endParaRPr lang="en-US"/>
          </a:p>
        </p:txBody>
      </p:sp>
      <p:sp>
        <p:nvSpPr>
          <p:cNvPr id="7" name="Slide Number Placeholder 6"/>
          <p:cNvSpPr>
            <a:spLocks noGrp="1"/>
          </p:cNvSpPr>
          <p:nvPr>
            <p:ph type="sldNum" sz="quarter" idx="12"/>
          </p:nvPr>
        </p:nvSpPr>
        <p:spPr/>
        <p:txBody>
          <a:bodyPr/>
          <a:lstStyle>
            <a:extLst/>
          </a:lstStyle>
          <a:p>
            <a:fld id="{1E4F896C-32B2-437B-8DE8-30543BC174A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2CD7CFE7-E147-4075-8F24-14C662920A22}" type="datetime1">
              <a:rPr lang="en-US" smtClean="0"/>
              <a:pPr/>
              <a:t>10/2/2018</a:t>
            </a:fld>
            <a:endParaRPr lang="en-US"/>
          </a:p>
        </p:txBody>
      </p:sp>
      <p:sp>
        <p:nvSpPr>
          <p:cNvPr id="6" name="Footer Placeholder 5"/>
          <p:cNvSpPr>
            <a:spLocks noGrp="1"/>
          </p:cNvSpPr>
          <p:nvPr>
            <p:ph type="ftr" sz="quarter" idx="11"/>
          </p:nvPr>
        </p:nvSpPr>
        <p:spPr/>
        <p:txBody>
          <a:bodyPr/>
          <a:lstStyle>
            <a:extLst/>
          </a:lstStyle>
          <a:p>
            <a:r>
              <a:rPr lang="en-US" smtClean="0"/>
              <a:t>Nancy Cameron, QC</a:t>
            </a:r>
            <a:endParaRPr lang="en-US"/>
          </a:p>
        </p:txBody>
      </p:sp>
      <p:sp>
        <p:nvSpPr>
          <p:cNvPr id="7" name="Slide Number Placeholder 6"/>
          <p:cNvSpPr>
            <a:spLocks noGrp="1"/>
          </p:cNvSpPr>
          <p:nvPr>
            <p:ph type="sldNum" sz="quarter" idx="12"/>
          </p:nvPr>
        </p:nvSpPr>
        <p:spPr/>
        <p:txBody>
          <a:bodyPr/>
          <a:lstStyle>
            <a:extLst/>
          </a:lstStyle>
          <a:p>
            <a:fld id="{1E4F896C-32B2-437B-8DE8-30543BC174AD}"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FF190E6-C64C-4409-8990-0A48BAA8AA0C}" type="datetime1">
              <a:rPr lang="en-US" smtClean="0"/>
              <a:pPr/>
              <a:t>10/2/2018</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en-US" smtClean="0"/>
              <a:t>Nancy Cameron, QC</a:t>
            </a:r>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E4F896C-32B2-437B-8DE8-30543BC174AD}"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ca/url?sa=i&amp;rct=j&amp;q=&amp;esrc=s&amp;source=imgres&amp;cd=&amp;cad=rja&amp;uact=8&amp;ved=0ahUKEwi93Ke21IXOAhVY5WMKHScoCeEQjRwIBw&amp;url=https://en.wikipedia.org/wiki/Theory_of_Basic_Human_Values&amp;psig=AFQjCNH7U-D-Zdpg1Xo_eKZ7Y0H-eJ8PMA&amp;ust=1469228395685763"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ca/url?sa=i&amp;rct=j&amp;q=&amp;esrc=s&amp;source=imgres&amp;cd=&amp;cad=rja&amp;uact=8&amp;ved=0ahUKEwi93Ke21IXOAhVY5WMKHScoCeEQjRwIBw&amp;url=https://en.wikipedia.org/wiki/Theory_of_Basic_Human_Values&amp;psig=AFQjCNH7U-D-Zdpg1Xo_eKZ7Y0H-eJ8PMA&amp;ust=1469228395685763"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google.ca/url?sa=i&amp;rct=j&amp;q=&amp;esrc=s&amp;source=images&amp;cd=&amp;cad=rja&amp;uact=8&amp;ved=0ahUKEwij7LznjYDOAhVS_WMKHUMSBo4QjRwIBw&amp;url=http://aegisidentity.com/identity-software/about/&amp;psig=AFQjCNExM9Z3L1GXFsneTqf11mbeZg99EQ&amp;ust=1469037580836705"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cid:image001.png@01D06B8E.FEF21370"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81000"/>
            <a:ext cx="7406640" cy="2133600"/>
          </a:xfrm>
        </p:spPr>
        <p:txBody>
          <a:bodyPr>
            <a:normAutofit/>
          </a:bodyPr>
          <a:lstStyle/>
          <a:p>
            <a:pPr algn="ctr"/>
            <a:r>
              <a:rPr lang="en-CA" dirty="0" smtClean="0"/>
              <a:t>How our Identities and Values Affect our Proficiency in Dispute Resolution</a:t>
            </a:r>
            <a:endParaRPr lang="en-CA" dirty="0"/>
          </a:p>
        </p:txBody>
      </p:sp>
      <p:sp>
        <p:nvSpPr>
          <p:cNvPr id="3" name="Subtitle 2"/>
          <p:cNvSpPr>
            <a:spLocks noGrp="1"/>
          </p:cNvSpPr>
          <p:nvPr>
            <p:ph type="subTitle" idx="1"/>
          </p:nvPr>
        </p:nvSpPr>
        <p:spPr>
          <a:xfrm>
            <a:off x="1432560" y="3276600"/>
            <a:ext cx="7406640" cy="1981200"/>
          </a:xfrm>
        </p:spPr>
        <p:txBody>
          <a:bodyPr/>
          <a:lstStyle/>
          <a:p>
            <a:pPr algn="ctr"/>
            <a:r>
              <a:rPr lang="en-CA" dirty="0" smtClean="0"/>
              <a:t>IACP FORUM 2018</a:t>
            </a:r>
            <a:endParaRPr lang="en-CA" dirty="0" smtClean="0"/>
          </a:p>
          <a:p>
            <a:pPr algn="ctr"/>
            <a:r>
              <a:rPr lang="en-CA" dirty="0" smtClean="0"/>
              <a:t>Nancy </a:t>
            </a:r>
            <a:r>
              <a:rPr lang="en-CA" dirty="0" smtClean="0"/>
              <a:t>Cameron, Q.C.</a:t>
            </a:r>
            <a:endParaRPr lang="en-CA" dirty="0"/>
          </a:p>
        </p:txBody>
      </p:sp>
    </p:spTree>
    <p:extLst>
      <p:ext uri="{BB962C8B-B14F-4D97-AF65-F5344CB8AC3E}">
        <p14:creationId xmlns="" xmlns:p14="http://schemas.microsoft.com/office/powerpoint/2010/main" val="18400422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509016"/>
            <a:ext cx="7406640" cy="1472184"/>
          </a:xfrm>
        </p:spPr>
        <p:txBody>
          <a:bodyPr/>
          <a:lstStyle/>
          <a:p>
            <a:pPr algn="ctr"/>
            <a:r>
              <a:rPr lang="en-CA" dirty="0" smtClean="0"/>
              <a:t>Values Transcend Specific Actions and Situations</a:t>
            </a:r>
            <a:endParaRPr lang="en-CA" dirty="0"/>
          </a:p>
        </p:txBody>
      </p:sp>
      <p:sp>
        <p:nvSpPr>
          <p:cNvPr id="3" name="Subtitle 2"/>
          <p:cNvSpPr>
            <a:spLocks noGrp="1"/>
          </p:cNvSpPr>
          <p:nvPr>
            <p:ph type="subTitle" idx="1"/>
          </p:nvPr>
        </p:nvSpPr>
        <p:spPr>
          <a:xfrm>
            <a:off x="1432560" y="1850064"/>
            <a:ext cx="7406640" cy="2112336"/>
          </a:xfrm>
        </p:spPr>
        <p:txBody>
          <a:bodyPr>
            <a:normAutofit/>
          </a:bodyPr>
          <a:lstStyle/>
          <a:p>
            <a:endParaRPr lang="en-CA" sz="4000" dirty="0" smtClean="0">
              <a:solidFill>
                <a:schemeClr val="tx1"/>
              </a:solidFill>
            </a:endParaRPr>
          </a:p>
          <a:p>
            <a:r>
              <a:rPr lang="en-CA" sz="4000" dirty="0" smtClean="0">
                <a:solidFill>
                  <a:schemeClr val="tx1"/>
                </a:solidFill>
              </a:rPr>
              <a:t>This distinguishes values from norms and attitudes</a:t>
            </a:r>
            <a:endParaRPr lang="en-CA" sz="4000" dirty="0">
              <a:solidFill>
                <a:schemeClr val="tx1"/>
              </a:solidFill>
            </a:endParaRPr>
          </a:p>
        </p:txBody>
      </p:sp>
    </p:spTree>
    <p:extLst>
      <p:ext uri="{BB962C8B-B14F-4D97-AF65-F5344CB8AC3E}">
        <p14:creationId xmlns="" xmlns:p14="http://schemas.microsoft.com/office/powerpoint/2010/main" val="1756769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Values are ordered by importance</a:t>
            </a:r>
            <a:endParaRPr lang="en-CA" dirty="0"/>
          </a:p>
        </p:txBody>
      </p:sp>
      <p:sp>
        <p:nvSpPr>
          <p:cNvPr id="3" name="Content Placeholder 2"/>
          <p:cNvSpPr>
            <a:spLocks noGrp="1"/>
          </p:cNvSpPr>
          <p:nvPr>
            <p:ph idx="1"/>
          </p:nvPr>
        </p:nvSpPr>
        <p:spPr/>
        <p:txBody>
          <a:bodyPr/>
          <a:lstStyle/>
          <a:p>
            <a:r>
              <a:rPr lang="en-CA" dirty="0" smtClean="0"/>
              <a:t>Generally, we upgrade or increase the importance we attribute to values that are readily obtainable and downgrade the importance of values when our pursuit of these values are blocked</a:t>
            </a:r>
          </a:p>
          <a:p>
            <a:r>
              <a:rPr lang="en-CA" dirty="0" smtClean="0"/>
              <a:t>BUT the reverse is true for power and security</a:t>
            </a:r>
          </a:p>
          <a:p>
            <a:pPr lvl="1"/>
            <a:r>
              <a:rPr lang="en-CA" dirty="0" smtClean="0"/>
              <a:t>If these are blocked or thwarted, we increase the importance of these.</a:t>
            </a:r>
            <a:endParaRPr lang="en-CA" dirty="0"/>
          </a:p>
        </p:txBody>
      </p:sp>
      <p:sp>
        <p:nvSpPr>
          <p:cNvPr id="4" name="Slide Number Placeholder 3"/>
          <p:cNvSpPr>
            <a:spLocks noGrp="1"/>
          </p:cNvSpPr>
          <p:nvPr>
            <p:ph type="sldNum" sz="quarter" idx="12"/>
          </p:nvPr>
        </p:nvSpPr>
        <p:spPr/>
        <p:txBody>
          <a:bodyPr/>
          <a:lstStyle/>
          <a:p>
            <a:fld id="{1E4F896C-32B2-437B-8DE8-30543BC174AD}" type="slidenum">
              <a:rPr lang="en-US" smtClean="0"/>
              <a:pPr/>
              <a:t>11</a:t>
            </a:fld>
            <a:endParaRPr lang="en-US"/>
          </a:p>
        </p:txBody>
      </p:sp>
      <p:sp>
        <p:nvSpPr>
          <p:cNvPr id="5" name="Footer Placeholder 4"/>
          <p:cNvSpPr>
            <a:spLocks noGrp="1"/>
          </p:cNvSpPr>
          <p:nvPr>
            <p:ph type="ftr" sz="quarter" idx="11"/>
          </p:nvPr>
        </p:nvSpPr>
        <p:spPr/>
        <p:txBody>
          <a:bodyPr/>
          <a:lstStyle/>
          <a:p>
            <a:r>
              <a:rPr lang="en-US" smtClean="0"/>
              <a:t>Nancy Cameron, QC</a:t>
            </a:r>
            <a:endParaRPr lang="en-US"/>
          </a:p>
        </p:txBody>
      </p:sp>
    </p:spTree>
    <p:extLst>
      <p:ext uri="{BB962C8B-B14F-4D97-AF65-F5344CB8AC3E}">
        <p14:creationId xmlns="" xmlns:p14="http://schemas.microsoft.com/office/powerpoint/2010/main" val="280427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4F896C-32B2-437B-8DE8-30543BC174AD}" type="slidenum">
              <a:rPr lang="en-US" smtClean="0"/>
              <a:pPr/>
              <a:t>12</a:t>
            </a:fld>
            <a:endParaRPr lang="en-US"/>
          </a:p>
        </p:txBody>
      </p:sp>
      <p:graphicFrame>
        <p:nvGraphicFramePr>
          <p:cNvPr id="3" name="Diagram 2"/>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295400" y="228601"/>
            <a:ext cx="6658641" cy="1200329"/>
          </a:xfrm>
          <a:prstGeom prst="rect">
            <a:avLst/>
          </a:prstGeom>
          <a:noFill/>
        </p:spPr>
        <p:txBody>
          <a:bodyPr wrap="square" rtlCol="0">
            <a:spAutoFit/>
          </a:bodyPr>
          <a:lstStyle/>
          <a:p>
            <a:pPr algn="ctr"/>
            <a:r>
              <a:rPr lang="en-US" sz="2400" dirty="0" smtClean="0"/>
              <a:t>Universal values because they are grounded in, and help us cope with one or more of three universal requirements</a:t>
            </a:r>
            <a:endParaRPr lang="en-US" sz="2400" dirty="0"/>
          </a:p>
        </p:txBody>
      </p:sp>
      <p:sp>
        <p:nvSpPr>
          <p:cNvPr id="5" name="Footer Placeholder 4"/>
          <p:cNvSpPr>
            <a:spLocks noGrp="1"/>
          </p:cNvSpPr>
          <p:nvPr>
            <p:ph type="ftr" sz="quarter" idx="11"/>
          </p:nvPr>
        </p:nvSpPr>
        <p:spPr/>
        <p:txBody>
          <a:bodyPr/>
          <a:lstStyle/>
          <a:p>
            <a:r>
              <a:rPr lang="en-US" smtClean="0"/>
              <a:t>Nancy Cameron, QC</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Self-Direction</a:t>
            </a:r>
            <a:endParaRPr lang="en-CA" dirty="0"/>
          </a:p>
        </p:txBody>
      </p:sp>
      <p:sp>
        <p:nvSpPr>
          <p:cNvPr id="3" name="Content Placeholder 2"/>
          <p:cNvSpPr>
            <a:spLocks noGrp="1"/>
          </p:cNvSpPr>
          <p:nvPr>
            <p:ph idx="1"/>
          </p:nvPr>
        </p:nvSpPr>
        <p:spPr/>
        <p:txBody>
          <a:bodyPr/>
          <a:lstStyle/>
          <a:p>
            <a:r>
              <a:rPr lang="en-CA" dirty="0" smtClean="0"/>
              <a:t>Defining Goals: independent thought and action, choice, creating, exploring, freedom, choosing own goals, curiosity, independence, privacy</a:t>
            </a:r>
          </a:p>
          <a:p>
            <a:r>
              <a:rPr lang="en-CA" dirty="0" smtClean="0"/>
              <a:t>Meets 1 and 3 of universal requirements</a:t>
            </a:r>
            <a:endParaRPr lang="en-CA" dirty="0"/>
          </a:p>
        </p:txBody>
      </p:sp>
      <p:sp>
        <p:nvSpPr>
          <p:cNvPr id="4" name="Slide Number Placeholder 3"/>
          <p:cNvSpPr>
            <a:spLocks noGrp="1"/>
          </p:cNvSpPr>
          <p:nvPr>
            <p:ph type="sldNum" sz="quarter" idx="12"/>
          </p:nvPr>
        </p:nvSpPr>
        <p:spPr/>
        <p:txBody>
          <a:bodyPr/>
          <a:lstStyle/>
          <a:p>
            <a:fld id="{1E4F896C-32B2-437B-8DE8-30543BC174AD}" type="slidenum">
              <a:rPr lang="en-US" smtClean="0"/>
              <a:pPr/>
              <a:t>13</a:t>
            </a:fld>
            <a:endParaRPr lang="en-US"/>
          </a:p>
        </p:txBody>
      </p:sp>
      <p:graphicFrame>
        <p:nvGraphicFramePr>
          <p:cNvPr id="5" name="Diagram 4"/>
          <p:cNvGraphicFramePr/>
          <p:nvPr/>
        </p:nvGraphicFramePr>
        <p:xfrm>
          <a:off x="3886200" y="4191000"/>
          <a:ext cx="4267200" cy="203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5"/>
          <p:cNvSpPr>
            <a:spLocks noGrp="1"/>
          </p:cNvSpPr>
          <p:nvPr>
            <p:ph type="ftr" sz="quarter" idx="11"/>
          </p:nvPr>
        </p:nvSpPr>
        <p:spPr/>
        <p:txBody>
          <a:bodyPr/>
          <a:lstStyle/>
          <a:p>
            <a:r>
              <a:rPr lang="en-US" smtClean="0"/>
              <a:t>Nancy Cameron, QC</a:t>
            </a:r>
            <a:endParaRPr lang="en-US"/>
          </a:p>
        </p:txBody>
      </p:sp>
    </p:spTree>
    <p:extLst>
      <p:ext uri="{BB962C8B-B14F-4D97-AF65-F5344CB8AC3E}">
        <p14:creationId xmlns="" xmlns:p14="http://schemas.microsoft.com/office/powerpoint/2010/main" val="2788186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Stimulation</a:t>
            </a:r>
            <a:endParaRPr lang="en-CA" dirty="0"/>
          </a:p>
        </p:txBody>
      </p:sp>
      <p:sp>
        <p:nvSpPr>
          <p:cNvPr id="3" name="Content Placeholder 2"/>
          <p:cNvSpPr>
            <a:spLocks noGrp="1"/>
          </p:cNvSpPr>
          <p:nvPr>
            <p:ph idx="1"/>
          </p:nvPr>
        </p:nvSpPr>
        <p:spPr/>
        <p:txBody>
          <a:bodyPr/>
          <a:lstStyle/>
          <a:p>
            <a:r>
              <a:rPr lang="en-CA" dirty="0" smtClean="0"/>
              <a:t>Defining goals: excitement, novelty, challenge in life, a varied life, an exciting life, daring</a:t>
            </a:r>
          </a:p>
          <a:p>
            <a:r>
              <a:rPr lang="en-CA" dirty="0" smtClean="0"/>
              <a:t>Meets #1 of universal requirements</a:t>
            </a:r>
            <a:endParaRPr lang="en-CA" dirty="0"/>
          </a:p>
        </p:txBody>
      </p:sp>
      <p:sp>
        <p:nvSpPr>
          <p:cNvPr id="4" name="Slide Number Placeholder 3"/>
          <p:cNvSpPr>
            <a:spLocks noGrp="1"/>
          </p:cNvSpPr>
          <p:nvPr>
            <p:ph type="sldNum" sz="quarter" idx="12"/>
          </p:nvPr>
        </p:nvSpPr>
        <p:spPr/>
        <p:txBody>
          <a:bodyPr/>
          <a:lstStyle/>
          <a:p>
            <a:fld id="{1E4F896C-32B2-437B-8DE8-30543BC174AD}" type="slidenum">
              <a:rPr lang="en-US" smtClean="0"/>
              <a:pPr/>
              <a:t>14</a:t>
            </a:fld>
            <a:endParaRPr lang="en-US"/>
          </a:p>
        </p:txBody>
      </p:sp>
      <p:graphicFrame>
        <p:nvGraphicFramePr>
          <p:cNvPr id="5" name="Diagram 4"/>
          <p:cNvGraphicFramePr/>
          <p:nvPr/>
        </p:nvGraphicFramePr>
        <p:xfrm>
          <a:off x="3962400" y="4191000"/>
          <a:ext cx="4267200" cy="203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5"/>
          <p:cNvSpPr>
            <a:spLocks noGrp="1"/>
          </p:cNvSpPr>
          <p:nvPr>
            <p:ph type="ftr" sz="quarter" idx="11"/>
          </p:nvPr>
        </p:nvSpPr>
        <p:spPr/>
        <p:txBody>
          <a:bodyPr/>
          <a:lstStyle/>
          <a:p>
            <a:r>
              <a:rPr lang="en-US" smtClean="0"/>
              <a:t>Nancy Cameron, QC</a:t>
            </a:r>
            <a:endParaRPr lang="en-US"/>
          </a:p>
        </p:txBody>
      </p:sp>
    </p:spTree>
    <p:extLst>
      <p:ext uri="{BB962C8B-B14F-4D97-AF65-F5344CB8AC3E}">
        <p14:creationId xmlns="" xmlns:p14="http://schemas.microsoft.com/office/powerpoint/2010/main" val="991117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Hedonism</a:t>
            </a:r>
            <a:endParaRPr lang="en-CA" dirty="0"/>
          </a:p>
        </p:txBody>
      </p:sp>
      <p:sp>
        <p:nvSpPr>
          <p:cNvPr id="3" name="Content Placeholder 2"/>
          <p:cNvSpPr>
            <a:spLocks noGrp="1"/>
          </p:cNvSpPr>
          <p:nvPr>
            <p:ph idx="1"/>
          </p:nvPr>
        </p:nvSpPr>
        <p:spPr/>
        <p:txBody>
          <a:bodyPr/>
          <a:lstStyle/>
          <a:p>
            <a:r>
              <a:rPr lang="en-CA" dirty="0" smtClean="0"/>
              <a:t>Defining goal: Pleasurable or sensuous gratification for one’s self , enjoying life, self-indulgent</a:t>
            </a:r>
          </a:p>
          <a:p>
            <a:r>
              <a:rPr lang="en-CA" dirty="0" smtClean="0"/>
              <a:t>Meets #1 of universal requirements</a:t>
            </a:r>
            <a:endParaRPr lang="en-CA" dirty="0"/>
          </a:p>
        </p:txBody>
      </p:sp>
      <p:sp>
        <p:nvSpPr>
          <p:cNvPr id="4" name="Slide Number Placeholder 3"/>
          <p:cNvSpPr>
            <a:spLocks noGrp="1"/>
          </p:cNvSpPr>
          <p:nvPr>
            <p:ph type="sldNum" sz="quarter" idx="12"/>
          </p:nvPr>
        </p:nvSpPr>
        <p:spPr/>
        <p:txBody>
          <a:bodyPr/>
          <a:lstStyle/>
          <a:p>
            <a:fld id="{1E4F896C-32B2-437B-8DE8-30543BC174AD}" type="slidenum">
              <a:rPr lang="en-US" smtClean="0"/>
              <a:pPr/>
              <a:t>15</a:t>
            </a:fld>
            <a:endParaRPr lang="en-US"/>
          </a:p>
        </p:txBody>
      </p:sp>
      <p:graphicFrame>
        <p:nvGraphicFramePr>
          <p:cNvPr id="5" name="Diagram 4"/>
          <p:cNvGraphicFramePr/>
          <p:nvPr/>
        </p:nvGraphicFramePr>
        <p:xfrm>
          <a:off x="3962400" y="4191000"/>
          <a:ext cx="4267200" cy="203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5"/>
          <p:cNvSpPr>
            <a:spLocks noGrp="1"/>
          </p:cNvSpPr>
          <p:nvPr>
            <p:ph type="ftr" sz="quarter" idx="11"/>
          </p:nvPr>
        </p:nvSpPr>
        <p:spPr/>
        <p:txBody>
          <a:bodyPr/>
          <a:lstStyle/>
          <a:p>
            <a:r>
              <a:rPr lang="en-US" smtClean="0"/>
              <a:t>Nancy Cameron, QC</a:t>
            </a:r>
            <a:endParaRPr lang="en-US"/>
          </a:p>
        </p:txBody>
      </p:sp>
    </p:spTree>
    <p:extLst>
      <p:ext uri="{BB962C8B-B14F-4D97-AF65-F5344CB8AC3E}">
        <p14:creationId xmlns="" xmlns:p14="http://schemas.microsoft.com/office/powerpoint/2010/main" val="1264466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Achievement</a:t>
            </a:r>
            <a:endParaRPr lang="en-CA" dirty="0"/>
          </a:p>
        </p:txBody>
      </p:sp>
      <p:sp>
        <p:nvSpPr>
          <p:cNvPr id="3" name="Content Placeholder 2"/>
          <p:cNvSpPr>
            <a:spLocks noGrp="1"/>
          </p:cNvSpPr>
          <p:nvPr>
            <p:ph idx="1"/>
          </p:nvPr>
        </p:nvSpPr>
        <p:spPr/>
        <p:txBody>
          <a:bodyPr>
            <a:normAutofit/>
          </a:bodyPr>
          <a:lstStyle/>
          <a:p>
            <a:r>
              <a:rPr lang="en-CA" sz="2800" dirty="0" smtClean="0"/>
              <a:t>Defining goal: Personal success through demonstrating competence according to social standards and in terms of prevailing cultural standards, thereby obtaining social approval. Ambitious, successful, capable, influential, social recognition</a:t>
            </a:r>
          </a:p>
          <a:p>
            <a:r>
              <a:rPr lang="en-CA" sz="2800" dirty="0" smtClean="0"/>
              <a:t>Meets #1, 2 and 3 </a:t>
            </a:r>
            <a:r>
              <a:rPr lang="en-CA" sz="2800" dirty="0"/>
              <a:t>of universal requirements</a:t>
            </a:r>
          </a:p>
        </p:txBody>
      </p:sp>
      <p:sp>
        <p:nvSpPr>
          <p:cNvPr id="4" name="Slide Number Placeholder 3"/>
          <p:cNvSpPr>
            <a:spLocks noGrp="1"/>
          </p:cNvSpPr>
          <p:nvPr>
            <p:ph type="sldNum" sz="quarter" idx="12"/>
          </p:nvPr>
        </p:nvSpPr>
        <p:spPr/>
        <p:txBody>
          <a:bodyPr/>
          <a:lstStyle/>
          <a:p>
            <a:fld id="{1E4F896C-32B2-437B-8DE8-30543BC174AD}" type="slidenum">
              <a:rPr lang="en-US" smtClean="0"/>
              <a:pPr/>
              <a:t>16</a:t>
            </a:fld>
            <a:endParaRPr lang="en-US"/>
          </a:p>
        </p:txBody>
      </p:sp>
      <p:graphicFrame>
        <p:nvGraphicFramePr>
          <p:cNvPr id="5" name="Diagram 4"/>
          <p:cNvGraphicFramePr/>
          <p:nvPr/>
        </p:nvGraphicFramePr>
        <p:xfrm>
          <a:off x="3886200" y="4648200"/>
          <a:ext cx="4572000" cy="187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5"/>
          <p:cNvSpPr>
            <a:spLocks noGrp="1"/>
          </p:cNvSpPr>
          <p:nvPr>
            <p:ph type="ftr" sz="quarter" idx="11"/>
          </p:nvPr>
        </p:nvSpPr>
        <p:spPr/>
        <p:txBody>
          <a:bodyPr/>
          <a:lstStyle/>
          <a:p>
            <a:r>
              <a:rPr lang="en-US" smtClean="0"/>
              <a:t>Nancy Cameron, QC</a:t>
            </a:r>
            <a:endParaRPr lang="en-US"/>
          </a:p>
        </p:txBody>
      </p:sp>
    </p:spTree>
    <p:extLst>
      <p:ext uri="{BB962C8B-B14F-4D97-AF65-F5344CB8AC3E}">
        <p14:creationId xmlns="" xmlns:p14="http://schemas.microsoft.com/office/powerpoint/2010/main" val="4116739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Power</a:t>
            </a:r>
            <a:endParaRPr lang="en-CA" dirty="0"/>
          </a:p>
        </p:txBody>
      </p:sp>
      <p:sp>
        <p:nvSpPr>
          <p:cNvPr id="3" name="Content Placeholder 2"/>
          <p:cNvSpPr>
            <a:spLocks noGrp="1"/>
          </p:cNvSpPr>
          <p:nvPr>
            <p:ph idx="1"/>
          </p:nvPr>
        </p:nvSpPr>
        <p:spPr/>
        <p:txBody>
          <a:bodyPr>
            <a:normAutofit/>
          </a:bodyPr>
          <a:lstStyle/>
          <a:p>
            <a:r>
              <a:rPr lang="en-CA" sz="2800" dirty="0" smtClean="0"/>
              <a:t>Defining goal: social status and prestige, control of dominance over people and resources, authority, wealth.  Emphasize the attainment or preservation of a dominant position within the more general society</a:t>
            </a:r>
          </a:p>
          <a:p>
            <a:r>
              <a:rPr lang="en-CA" sz="2800" dirty="0" smtClean="0"/>
              <a:t>Meets #2 and 3 </a:t>
            </a:r>
            <a:r>
              <a:rPr lang="en-CA" sz="2800" dirty="0"/>
              <a:t>of universal requirements</a:t>
            </a:r>
          </a:p>
        </p:txBody>
      </p:sp>
      <p:sp>
        <p:nvSpPr>
          <p:cNvPr id="4" name="Slide Number Placeholder 3"/>
          <p:cNvSpPr>
            <a:spLocks noGrp="1"/>
          </p:cNvSpPr>
          <p:nvPr>
            <p:ph type="sldNum" sz="quarter" idx="12"/>
          </p:nvPr>
        </p:nvSpPr>
        <p:spPr/>
        <p:txBody>
          <a:bodyPr/>
          <a:lstStyle/>
          <a:p>
            <a:fld id="{1E4F896C-32B2-437B-8DE8-30543BC174AD}" type="slidenum">
              <a:rPr lang="en-US" smtClean="0"/>
              <a:pPr/>
              <a:t>17</a:t>
            </a:fld>
            <a:endParaRPr lang="en-US"/>
          </a:p>
        </p:txBody>
      </p:sp>
      <p:graphicFrame>
        <p:nvGraphicFramePr>
          <p:cNvPr id="5" name="Diagram 4"/>
          <p:cNvGraphicFramePr/>
          <p:nvPr/>
        </p:nvGraphicFramePr>
        <p:xfrm>
          <a:off x="3962400" y="4191000"/>
          <a:ext cx="4267200" cy="203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5"/>
          <p:cNvSpPr>
            <a:spLocks noGrp="1"/>
          </p:cNvSpPr>
          <p:nvPr>
            <p:ph type="ftr" sz="quarter" idx="11"/>
          </p:nvPr>
        </p:nvSpPr>
        <p:spPr/>
        <p:txBody>
          <a:bodyPr/>
          <a:lstStyle/>
          <a:p>
            <a:r>
              <a:rPr lang="en-US" smtClean="0"/>
              <a:t>Nancy Cameron, QC</a:t>
            </a:r>
            <a:endParaRPr lang="en-US"/>
          </a:p>
        </p:txBody>
      </p:sp>
    </p:spTree>
    <p:extLst>
      <p:ext uri="{BB962C8B-B14F-4D97-AF65-F5344CB8AC3E}">
        <p14:creationId xmlns="" xmlns:p14="http://schemas.microsoft.com/office/powerpoint/2010/main" val="2629901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Security</a:t>
            </a:r>
            <a:endParaRPr lang="en-CA" dirty="0"/>
          </a:p>
        </p:txBody>
      </p:sp>
      <p:sp>
        <p:nvSpPr>
          <p:cNvPr id="3" name="Content Placeholder 2"/>
          <p:cNvSpPr>
            <a:spLocks noGrp="1"/>
          </p:cNvSpPr>
          <p:nvPr>
            <p:ph idx="1"/>
          </p:nvPr>
        </p:nvSpPr>
        <p:spPr/>
        <p:txBody>
          <a:bodyPr>
            <a:normAutofit/>
          </a:bodyPr>
          <a:lstStyle/>
          <a:p>
            <a:r>
              <a:rPr lang="en-CA" sz="2800" dirty="0" smtClean="0"/>
              <a:t>Defining goal: safety, harmony and stability of society, of relationships, and of self.  Can include social order, family security, national security</a:t>
            </a:r>
          </a:p>
          <a:p>
            <a:r>
              <a:rPr lang="en-CA" sz="2800" dirty="0" smtClean="0"/>
              <a:t>Meets #1, 2 and 3 </a:t>
            </a:r>
            <a:r>
              <a:rPr lang="en-CA" sz="2800" dirty="0"/>
              <a:t>of universal requirements</a:t>
            </a:r>
          </a:p>
        </p:txBody>
      </p:sp>
      <p:sp>
        <p:nvSpPr>
          <p:cNvPr id="4" name="Slide Number Placeholder 3"/>
          <p:cNvSpPr>
            <a:spLocks noGrp="1"/>
          </p:cNvSpPr>
          <p:nvPr>
            <p:ph type="sldNum" sz="quarter" idx="12"/>
          </p:nvPr>
        </p:nvSpPr>
        <p:spPr/>
        <p:txBody>
          <a:bodyPr/>
          <a:lstStyle/>
          <a:p>
            <a:fld id="{1E4F896C-32B2-437B-8DE8-30543BC174AD}" type="slidenum">
              <a:rPr lang="en-US" smtClean="0"/>
              <a:pPr/>
              <a:t>18</a:t>
            </a:fld>
            <a:endParaRPr lang="en-US"/>
          </a:p>
        </p:txBody>
      </p:sp>
      <p:graphicFrame>
        <p:nvGraphicFramePr>
          <p:cNvPr id="5" name="Diagram 4"/>
          <p:cNvGraphicFramePr/>
          <p:nvPr/>
        </p:nvGraphicFramePr>
        <p:xfrm>
          <a:off x="3962400" y="3810000"/>
          <a:ext cx="4267200" cy="241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5"/>
          <p:cNvSpPr>
            <a:spLocks noGrp="1"/>
          </p:cNvSpPr>
          <p:nvPr>
            <p:ph type="ftr" sz="quarter" idx="11"/>
          </p:nvPr>
        </p:nvSpPr>
        <p:spPr/>
        <p:txBody>
          <a:bodyPr/>
          <a:lstStyle/>
          <a:p>
            <a:r>
              <a:rPr lang="en-US" smtClean="0"/>
              <a:t>Nancy Cameron, QC</a:t>
            </a:r>
            <a:endParaRPr lang="en-US"/>
          </a:p>
        </p:txBody>
      </p:sp>
    </p:spTree>
    <p:extLst>
      <p:ext uri="{BB962C8B-B14F-4D97-AF65-F5344CB8AC3E}">
        <p14:creationId xmlns="" xmlns:p14="http://schemas.microsoft.com/office/powerpoint/2010/main" val="1958850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Conformity</a:t>
            </a:r>
            <a:endParaRPr lang="en-CA" dirty="0"/>
          </a:p>
        </p:txBody>
      </p:sp>
      <p:sp>
        <p:nvSpPr>
          <p:cNvPr id="3" name="Content Placeholder 2"/>
          <p:cNvSpPr>
            <a:spLocks noGrp="1"/>
          </p:cNvSpPr>
          <p:nvPr>
            <p:ph idx="1"/>
          </p:nvPr>
        </p:nvSpPr>
        <p:spPr/>
        <p:txBody>
          <a:bodyPr>
            <a:normAutofit/>
          </a:bodyPr>
          <a:lstStyle/>
          <a:p>
            <a:r>
              <a:rPr lang="en-CA" sz="2400" dirty="0" smtClean="0"/>
              <a:t>Defining goal: restraint of actions, inclinations, and impulses likely to upset or harm others and violate social expectations or norms.  Obedience, self-discipline, honoring parents and elders.  Responsive to current, possibly changing expectations. Promote cooperation in order to avoid negative outcomes for self</a:t>
            </a:r>
          </a:p>
          <a:p>
            <a:r>
              <a:rPr lang="en-CA" sz="2400" dirty="0" smtClean="0"/>
              <a:t>Meets # 2 and 3 </a:t>
            </a:r>
            <a:r>
              <a:rPr lang="en-CA" sz="2400" dirty="0"/>
              <a:t>of universal requirements</a:t>
            </a:r>
          </a:p>
        </p:txBody>
      </p:sp>
      <p:sp>
        <p:nvSpPr>
          <p:cNvPr id="4" name="Slide Number Placeholder 3"/>
          <p:cNvSpPr>
            <a:spLocks noGrp="1"/>
          </p:cNvSpPr>
          <p:nvPr>
            <p:ph type="sldNum" sz="quarter" idx="12"/>
          </p:nvPr>
        </p:nvSpPr>
        <p:spPr/>
        <p:txBody>
          <a:bodyPr/>
          <a:lstStyle/>
          <a:p>
            <a:fld id="{1E4F896C-32B2-437B-8DE8-30543BC174AD}" type="slidenum">
              <a:rPr lang="en-US" smtClean="0"/>
              <a:pPr/>
              <a:t>19</a:t>
            </a:fld>
            <a:endParaRPr lang="en-US"/>
          </a:p>
        </p:txBody>
      </p:sp>
      <p:graphicFrame>
        <p:nvGraphicFramePr>
          <p:cNvPr id="5" name="Diagram 4"/>
          <p:cNvGraphicFramePr/>
          <p:nvPr/>
        </p:nvGraphicFramePr>
        <p:xfrm>
          <a:off x="3962400" y="4191000"/>
          <a:ext cx="4267200" cy="203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5"/>
          <p:cNvSpPr>
            <a:spLocks noGrp="1"/>
          </p:cNvSpPr>
          <p:nvPr>
            <p:ph type="ftr" sz="quarter" idx="11"/>
          </p:nvPr>
        </p:nvSpPr>
        <p:spPr/>
        <p:txBody>
          <a:bodyPr/>
          <a:lstStyle/>
          <a:p>
            <a:r>
              <a:rPr lang="en-US" smtClean="0"/>
              <a:t>Nancy Cameron, QC</a:t>
            </a:r>
            <a:endParaRPr lang="en-US"/>
          </a:p>
        </p:txBody>
      </p:sp>
    </p:spTree>
    <p:extLst>
      <p:ext uri="{BB962C8B-B14F-4D97-AF65-F5344CB8AC3E}">
        <p14:creationId xmlns="" xmlns:p14="http://schemas.microsoft.com/office/powerpoint/2010/main" val="3141938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2C6D67-65FC-4526-9547-13F7DFA0DC5A}" type="slidenum">
              <a:rPr lang="en-US" smtClean="0"/>
              <a:pPr/>
              <a:t>2</a:t>
            </a:fld>
            <a:endParaRPr lang="en-US"/>
          </a:p>
        </p:txBody>
      </p:sp>
      <p:sp>
        <p:nvSpPr>
          <p:cNvPr id="327684" name="Title 1"/>
          <p:cNvSpPr>
            <a:spLocks noGrp="1"/>
          </p:cNvSpPr>
          <p:nvPr>
            <p:ph type="title" idx="4294967295"/>
          </p:nvPr>
        </p:nvSpPr>
        <p:spPr>
          <a:xfrm>
            <a:off x="1143000" y="609600"/>
            <a:ext cx="5638800" cy="457200"/>
          </a:xfrm>
        </p:spPr>
        <p:txBody>
          <a:bodyPr/>
          <a:lstStyle/>
          <a:p>
            <a:pPr algn="ctr"/>
            <a:r>
              <a:rPr lang="en-CA" altLang="en-US" sz="2000" dirty="0" smtClean="0"/>
              <a:t>Maslow’s Hierarchy of Needs</a:t>
            </a:r>
          </a:p>
        </p:txBody>
      </p:sp>
      <p:pic>
        <p:nvPicPr>
          <p:cNvPr id="327685" name="Content Placeholder 5"/>
          <p:cNvPicPr>
            <a:picLocks noGrp="1" noChangeAspect="1"/>
          </p:cNvPicPr>
          <p:nvPr>
            <p:ph idx="4294967295"/>
          </p:nvPr>
        </p:nvPicPr>
        <p:blipFill>
          <a:blip r:embed="rId2" cstate="print">
            <a:extLst>
              <a:ext uri="{28A0092B-C50C-407E-A947-70E740481C1C}">
                <a14:useLocalDpi xmlns="" xmlns:a14="http://schemas.microsoft.com/office/drawing/2010/main" val="0"/>
              </a:ext>
            </a:extLst>
          </a:blip>
          <a:srcRect/>
          <a:stretch>
            <a:fillRect/>
          </a:stretch>
        </p:blipFill>
        <p:spPr>
          <a:xfrm>
            <a:off x="1981200" y="1447800"/>
            <a:ext cx="5334000" cy="5187950"/>
          </a:xfrm>
        </p:spPr>
      </p:pic>
      <p:sp>
        <p:nvSpPr>
          <p:cNvPr id="5" name="Footer Placeholder 4"/>
          <p:cNvSpPr>
            <a:spLocks noGrp="1"/>
          </p:cNvSpPr>
          <p:nvPr>
            <p:ph type="ftr" sz="quarter" idx="11"/>
          </p:nvPr>
        </p:nvSpPr>
        <p:spPr/>
        <p:txBody>
          <a:bodyPr/>
          <a:lstStyle/>
          <a:p>
            <a:r>
              <a:rPr lang="en-US" smtClean="0"/>
              <a:t>Nancy Cameron, QC</a:t>
            </a:r>
            <a:endParaRPr lang="en-US"/>
          </a:p>
        </p:txBody>
      </p:sp>
    </p:spTree>
    <p:extLst>
      <p:ext uri="{BB962C8B-B14F-4D97-AF65-F5344CB8AC3E}">
        <p14:creationId xmlns="" xmlns:p14="http://schemas.microsoft.com/office/powerpoint/2010/main" val="14610142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Tradition</a:t>
            </a:r>
            <a:endParaRPr lang="en-CA" dirty="0"/>
          </a:p>
        </p:txBody>
      </p:sp>
      <p:sp>
        <p:nvSpPr>
          <p:cNvPr id="3" name="Content Placeholder 2"/>
          <p:cNvSpPr>
            <a:spLocks noGrp="1"/>
          </p:cNvSpPr>
          <p:nvPr>
            <p:ph idx="1"/>
          </p:nvPr>
        </p:nvSpPr>
        <p:spPr/>
        <p:txBody>
          <a:bodyPr>
            <a:normAutofit/>
          </a:bodyPr>
          <a:lstStyle/>
          <a:p>
            <a:r>
              <a:rPr lang="en-CA" sz="2400" dirty="0" smtClean="0"/>
              <a:t>Defining goal: respect, commitment, acceptance of the customs and ideas that one’s culture or religion provides.  Close to conformity motivationally, but conformity entails subordination to persons with whom one frequently interacts, whereas traditions entails subordination to more abstract objects. Responsive to immutable expectations from the past.</a:t>
            </a:r>
          </a:p>
          <a:p>
            <a:r>
              <a:rPr lang="en-CA" sz="2400" dirty="0" smtClean="0"/>
              <a:t>Meets #2 and 3 </a:t>
            </a:r>
            <a:r>
              <a:rPr lang="en-CA" sz="2400" dirty="0"/>
              <a:t>of universal requirements</a:t>
            </a:r>
          </a:p>
        </p:txBody>
      </p:sp>
      <p:sp>
        <p:nvSpPr>
          <p:cNvPr id="4" name="Slide Number Placeholder 3"/>
          <p:cNvSpPr>
            <a:spLocks noGrp="1"/>
          </p:cNvSpPr>
          <p:nvPr>
            <p:ph type="sldNum" sz="quarter" idx="12"/>
          </p:nvPr>
        </p:nvSpPr>
        <p:spPr/>
        <p:txBody>
          <a:bodyPr/>
          <a:lstStyle/>
          <a:p>
            <a:fld id="{1E4F896C-32B2-437B-8DE8-30543BC174AD}" type="slidenum">
              <a:rPr lang="en-US" smtClean="0"/>
              <a:pPr/>
              <a:t>20</a:t>
            </a:fld>
            <a:endParaRPr lang="en-US"/>
          </a:p>
        </p:txBody>
      </p:sp>
      <p:graphicFrame>
        <p:nvGraphicFramePr>
          <p:cNvPr id="5" name="Diagram 4"/>
          <p:cNvGraphicFramePr/>
          <p:nvPr/>
        </p:nvGraphicFramePr>
        <p:xfrm>
          <a:off x="3962400" y="4572000"/>
          <a:ext cx="42672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5"/>
          <p:cNvSpPr>
            <a:spLocks noGrp="1"/>
          </p:cNvSpPr>
          <p:nvPr>
            <p:ph type="ftr" sz="quarter" idx="11"/>
          </p:nvPr>
        </p:nvSpPr>
        <p:spPr/>
        <p:txBody>
          <a:bodyPr/>
          <a:lstStyle/>
          <a:p>
            <a:r>
              <a:rPr lang="en-US" smtClean="0"/>
              <a:t>Nancy Cameron, QC</a:t>
            </a:r>
            <a:endParaRPr lang="en-US"/>
          </a:p>
        </p:txBody>
      </p:sp>
    </p:spTree>
    <p:extLst>
      <p:ext uri="{BB962C8B-B14F-4D97-AF65-F5344CB8AC3E}">
        <p14:creationId xmlns="" xmlns:p14="http://schemas.microsoft.com/office/powerpoint/2010/main" val="922623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Benevolence</a:t>
            </a:r>
            <a:endParaRPr lang="en-CA" dirty="0"/>
          </a:p>
        </p:txBody>
      </p:sp>
      <p:sp>
        <p:nvSpPr>
          <p:cNvPr id="3" name="Content Placeholder 2"/>
          <p:cNvSpPr>
            <a:spLocks noGrp="1"/>
          </p:cNvSpPr>
          <p:nvPr>
            <p:ph idx="1"/>
          </p:nvPr>
        </p:nvSpPr>
        <p:spPr/>
        <p:txBody>
          <a:bodyPr>
            <a:normAutofit/>
          </a:bodyPr>
          <a:lstStyle/>
          <a:p>
            <a:r>
              <a:rPr lang="en-CA" sz="2400" dirty="0" smtClean="0"/>
              <a:t>Defining goal: Preserving and enhancing the welfare of those with whom one is in frequent personal contact (the “in group”) particularly family and other primary groups. Helpful, honest, forgiving, responsible, loyal, true friendship, mature love.  Internalized motivational base for cooperation and supportive social relationships</a:t>
            </a:r>
          </a:p>
          <a:p>
            <a:r>
              <a:rPr lang="en-CA" sz="2400" dirty="0" smtClean="0"/>
              <a:t>Meets # 1 and 2 </a:t>
            </a:r>
            <a:r>
              <a:rPr lang="en-CA" sz="2400" dirty="0"/>
              <a:t>of universal requirements</a:t>
            </a:r>
          </a:p>
        </p:txBody>
      </p:sp>
      <p:sp>
        <p:nvSpPr>
          <p:cNvPr id="4" name="Slide Number Placeholder 3"/>
          <p:cNvSpPr>
            <a:spLocks noGrp="1"/>
          </p:cNvSpPr>
          <p:nvPr>
            <p:ph type="sldNum" sz="quarter" idx="12"/>
          </p:nvPr>
        </p:nvSpPr>
        <p:spPr/>
        <p:txBody>
          <a:bodyPr/>
          <a:lstStyle/>
          <a:p>
            <a:fld id="{1E4F896C-32B2-437B-8DE8-30543BC174AD}" type="slidenum">
              <a:rPr lang="en-US" smtClean="0"/>
              <a:pPr/>
              <a:t>21</a:t>
            </a:fld>
            <a:endParaRPr lang="en-US"/>
          </a:p>
        </p:txBody>
      </p:sp>
      <p:graphicFrame>
        <p:nvGraphicFramePr>
          <p:cNvPr id="5" name="Diagram 4"/>
          <p:cNvGraphicFramePr/>
          <p:nvPr/>
        </p:nvGraphicFramePr>
        <p:xfrm>
          <a:off x="3962400" y="4191000"/>
          <a:ext cx="4267200" cy="203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5"/>
          <p:cNvSpPr>
            <a:spLocks noGrp="1"/>
          </p:cNvSpPr>
          <p:nvPr>
            <p:ph type="ftr" sz="quarter" idx="11"/>
          </p:nvPr>
        </p:nvSpPr>
        <p:spPr/>
        <p:txBody>
          <a:bodyPr/>
          <a:lstStyle/>
          <a:p>
            <a:r>
              <a:rPr lang="en-US" smtClean="0"/>
              <a:t>Nancy Cameron, QC</a:t>
            </a:r>
            <a:endParaRPr lang="en-US"/>
          </a:p>
        </p:txBody>
      </p:sp>
    </p:spTree>
    <p:extLst>
      <p:ext uri="{BB962C8B-B14F-4D97-AF65-F5344CB8AC3E}">
        <p14:creationId xmlns="" xmlns:p14="http://schemas.microsoft.com/office/powerpoint/2010/main" val="1200035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Universalism</a:t>
            </a:r>
            <a:endParaRPr lang="en-CA" dirty="0"/>
          </a:p>
        </p:txBody>
      </p:sp>
      <p:sp>
        <p:nvSpPr>
          <p:cNvPr id="3" name="Content Placeholder 2"/>
          <p:cNvSpPr>
            <a:spLocks noGrp="1"/>
          </p:cNvSpPr>
          <p:nvPr>
            <p:ph idx="1"/>
          </p:nvPr>
        </p:nvSpPr>
        <p:spPr/>
        <p:txBody>
          <a:bodyPr>
            <a:normAutofit/>
          </a:bodyPr>
          <a:lstStyle/>
          <a:p>
            <a:r>
              <a:rPr lang="en-CA" sz="2400" dirty="0" smtClean="0"/>
              <a:t>Defining goal: Understanding, appreciation, tolerance, and protection of the welfare of </a:t>
            </a:r>
            <a:r>
              <a:rPr lang="en-CA" sz="2400" i="1" dirty="0" smtClean="0"/>
              <a:t>all </a:t>
            </a:r>
            <a:r>
              <a:rPr lang="en-CA" sz="2400" dirty="0" smtClean="0"/>
              <a:t>people and for nature. (Contrasts with in- group focus of benevolence values). Combines two sub-types of concerns: for the welfare of those in the larger society and world, and for nature.</a:t>
            </a:r>
          </a:p>
          <a:p>
            <a:r>
              <a:rPr lang="en-CA" sz="2400" dirty="0" smtClean="0"/>
              <a:t>Meets #1 and 3 </a:t>
            </a:r>
            <a:r>
              <a:rPr lang="en-CA" sz="2400" dirty="0"/>
              <a:t>of universal requirements</a:t>
            </a:r>
          </a:p>
        </p:txBody>
      </p:sp>
      <p:sp>
        <p:nvSpPr>
          <p:cNvPr id="4" name="Slide Number Placeholder 3"/>
          <p:cNvSpPr>
            <a:spLocks noGrp="1"/>
          </p:cNvSpPr>
          <p:nvPr>
            <p:ph type="sldNum" sz="quarter" idx="12"/>
          </p:nvPr>
        </p:nvSpPr>
        <p:spPr/>
        <p:txBody>
          <a:bodyPr/>
          <a:lstStyle/>
          <a:p>
            <a:fld id="{1E4F896C-32B2-437B-8DE8-30543BC174AD}" type="slidenum">
              <a:rPr lang="en-US" smtClean="0"/>
              <a:pPr/>
              <a:t>22</a:t>
            </a:fld>
            <a:endParaRPr lang="en-US"/>
          </a:p>
        </p:txBody>
      </p:sp>
      <p:graphicFrame>
        <p:nvGraphicFramePr>
          <p:cNvPr id="5" name="Diagram 4"/>
          <p:cNvGraphicFramePr/>
          <p:nvPr/>
        </p:nvGraphicFramePr>
        <p:xfrm>
          <a:off x="3962400" y="4191000"/>
          <a:ext cx="4267200" cy="203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5"/>
          <p:cNvSpPr>
            <a:spLocks noGrp="1"/>
          </p:cNvSpPr>
          <p:nvPr>
            <p:ph type="ftr" sz="quarter" idx="11"/>
          </p:nvPr>
        </p:nvSpPr>
        <p:spPr/>
        <p:txBody>
          <a:bodyPr/>
          <a:lstStyle/>
          <a:p>
            <a:r>
              <a:rPr lang="en-US" smtClean="0"/>
              <a:t>Nancy Cameron, QC</a:t>
            </a:r>
            <a:endParaRPr lang="en-US"/>
          </a:p>
        </p:txBody>
      </p:sp>
    </p:spTree>
    <p:extLst>
      <p:ext uri="{BB962C8B-B14F-4D97-AF65-F5344CB8AC3E}">
        <p14:creationId xmlns="" xmlns:p14="http://schemas.microsoft.com/office/powerpoint/2010/main" val="1710627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Prioritizing my Values</a:t>
            </a:r>
            <a:endParaRPr lang="en-CA" dirty="0"/>
          </a:p>
        </p:txBody>
      </p:sp>
      <p:sp>
        <p:nvSpPr>
          <p:cNvPr id="5" name="Subtitle 4"/>
          <p:cNvSpPr>
            <a:spLocks noGrp="1"/>
          </p:cNvSpPr>
          <p:nvPr>
            <p:ph type="subTitle" idx="1"/>
          </p:nvPr>
        </p:nvSpPr>
        <p:spPr/>
        <p:txBody>
          <a:bodyPr>
            <a:normAutofit lnSpcReduction="10000"/>
          </a:bodyPr>
          <a:lstStyle/>
          <a:p>
            <a:r>
              <a:rPr lang="en-CA" dirty="0" smtClean="0"/>
              <a:t>Schwartz Basic Universal Values</a:t>
            </a:r>
          </a:p>
          <a:p>
            <a:r>
              <a:rPr lang="en-CA" dirty="0" smtClean="0"/>
              <a:t>Prioritize yours</a:t>
            </a:r>
          </a:p>
          <a:p>
            <a:r>
              <a:rPr lang="en-CA" dirty="0" smtClean="0"/>
              <a:t>Pair and share</a:t>
            </a:r>
          </a:p>
          <a:p>
            <a:r>
              <a:rPr lang="en-CA" dirty="0" smtClean="0"/>
              <a:t>Group debrief</a:t>
            </a:r>
            <a:endParaRPr lang="en-CA" dirty="0"/>
          </a:p>
        </p:txBody>
      </p:sp>
    </p:spTree>
    <p:extLst>
      <p:ext uri="{BB962C8B-B14F-4D97-AF65-F5344CB8AC3E}">
        <p14:creationId xmlns="" xmlns:p14="http://schemas.microsoft.com/office/powerpoint/2010/main" val="676322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rc_mi" descr="https://upload.wikimedia.org/wikipedia/en/d/db/Theory_of_Basic_Human_Values_Graphic.jpg">
            <a:hlinkClick r:id="rId2"/>
          </p:cNvPr>
          <p:cNvPicPr/>
          <p:nvPr/>
        </p:nvPicPr>
        <p:blipFill>
          <a:blip r:embed="rId3" cstate="print"/>
          <a:srcRect/>
          <a:stretch>
            <a:fillRect/>
          </a:stretch>
        </p:blipFill>
        <p:spPr bwMode="auto">
          <a:xfrm>
            <a:off x="1600200" y="1590599"/>
            <a:ext cx="5943600" cy="3676801"/>
          </a:xfrm>
          <a:prstGeom prst="rect">
            <a:avLst/>
          </a:prstGeom>
          <a:noFill/>
          <a:ln w="9525">
            <a:noFill/>
            <a:miter lim="800000"/>
            <a:headEnd/>
            <a:tailEnd/>
          </a:ln>
        </p:spPr>
      </p:pic>
      <p:sp>
        <p:nvSpPr>
          <p:cNvPr id="6" name="TextBox 5"/>
          <p:cNvSpPr txBox="1"/>
          <p:nvPr/>
        </p:nvSpPr>
        <p:spPr>
          <a:xfrm>
            <a:off x="7086600" y="6019800"/>
            <a:ext cx="1082989" cy="369332"/>
          </a:xfrm>
          <a:prstGeom prst="rect">
            <a:avLst/>
          </a:prstGeom>
          <a:noFill/>
        </p:spPr>
        <p:txBody>
          <a:bodyPr wrap="none" rtlCol="0">
            <a:spAutoFit/>
          </a:bodyPr>
          <a:lstStyle/>
          <a:p>
            <a:r>
              <a:rPr lang="en-US" dirty="0" smtClean="0"/>
              <a:t>Schwartz </a:t>
            </a:r>
            <a:endParaRPr lang="en-US" dirty="0"/>
          </a:p>
        </p:txBody>
      </p:sp>
      <p:sp>
        <p:nvSpPr>
          <p:cNvPr id="3" name="Slide Number Placeholder 2"/>
          <p:cNvSpPr>
            <a:spLocks noGrp="1"/>
          </p:cNvSpPr>
          <p:nvPr>
            <p:ph type="sldNum" sz="quarter" idx="12"/>
          </p:nvPr>
        </p:nvSpPr>
        <p:spPr/>
        <p:txBody>
          <a:bodyPr/>
          <a:lstStyle/>
          <a:p>
            <a:fld id="{1E4F896C-32B2-437B-8DE8-30543BC174AD}" type="slidenum">
              <a:rPr lang="en-US" smtClean="0"/>
              <a:pPr/>
              <a:t>24</a:t>
            </a:fld>
            <a:endParaRPr lang="en-US"/>
          </a:p>
        </p:txBody>
      </p:sp>
      <p:sp>
        <p:nvSpPr>
          <p:cNvPr id="5" name="Footer Placeholder 4"/>
          <p:cNvSpPr>
            <a:spLocks noGrp="1"/>
          </p:cNvSpPr>
          <p:nvPr>
            <p:ph type="ftr" sz="quarter" idx="11"/>
          </p:nvPr>
        </p:nvSpPr>
        <p:spPr/>
        <p:txBody>
          <a:bodyPr/>
          <a:lstStyle/>
          <a:p>
            <a:r>
              <a:rPr lang="en-US" smtClean="0"/>
              <a:t>Nancy Cameron, QC</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t>
            </a:r>
            <a:r>
              <a:rPr lang="en-CA" dirty="0" err="1" smtClean="0"/>
              <a:t>circumplex</a:t>
            </a:r>
            <a:endParaRPr lang="en-CA" dirty="0"/>
          </a:p>
        </p:txBody>
      </p:sp>
      <p:sp>
        <p:nvSpPr>
          <p:cNvPr id="3" name="Content Placeholder 2"/>
          <p:cNvSpPr>
            <a:spLocks noGrp="1"/>
          </p:cNvSpPr>
          <p:nvPr>
            <p:ph idx="1"/>
          </p:nvPr>
        </p:nvSpPr>
        <p:spPr/>
        <p:txBody>
          <a:bodyPr/>
          <a:lstStyle/>
          <a:p>
            <a:r>
              <a:rPr lang="en-CA" dirty="0" smtClean="0"/>
              <a:t>The values form a continuum of related motivations</a:t>
            </a:r>
          </a:p>
          <a:p>
            <a:r>
              <a:rPr lang="en-CA" dirty="0" smtClean="0"/>
              <a:t>The closer two values are in either direction on the </a:t>
            </a:r>
            <a:r>
              <a:rPr lang="en-CA" dirty="0" err="1" smtClean="0"/>
              <a:t>circumplex</a:t>
            </a:r>
            <a:r>
              <a:rPr lang="en-CA" dirty="0" smtClean="0"/>
              <a:t>, the more similar the underlying motivations</a:t>
            </a:r>
          </a:p>
          <a:p>
            <a:r>
              <a:rPr lang="en-CA" dirty="0" smtClean="0"/>
              <a:t>The further apart, the more antagonistic the underlying motivations</a:t>
            </a:r>
            <a:endParaRPr lang="en-CA" dirty="0"/>
          </a:p>
        </p:txBody>
      </p:sp>
      <p:sp>
        <p:nvSpPr>
          <p:cNvPr id="4" name="Slide Number Placeholder 3"/>
          <p:cNvSpPr>
            <a:spLocks noGrp="1"/>
          </p:cNvSpPr>
          <p:nvPr>
            <p:ph type="sldNum" sz="quarter" idx="12"/>
          </p:nvPr>
        </p:nvSpPr>
        <p:spPr/>
        <p:txBody>
          <a:bodyPr/>
          <a:lstStyle/>
          <a:p>
            <a:fld id="{1E4F896C-32B2-437B-8DE8-30543BC174AD}" type="slidenum">
              <a:rPr lang="en-US" smtClean="0"/>
              <a:pPr/>
              <a:t>25</a:t>
            </a:fld>
            <a:endParaRPr lang="en-US"/>
          </a:p>
        </p:txBody>
      </p:sp>
      <p:sp>
        <p:nvSpPr>
          <p:cNvPr id="5" name="Footer Placeholder 4"/>
          <p:cNvSpPr>
            <a:spLocks noGrp="1"/>
          </p:cNvSpPr>
          <p:nvPr>
            <p:ph type="ftr" sz="quarter" idx="11"/>
          </p:nvPr>
        </p:nvSpPr>
        <p:spPr/>
        <p:txBody>
          <a:bodyPr/>
          <a:lstStyle/>
          <a:p>
            <a:r>
              <a:rPr lang="en-US" smtClean="0"/>
              <a:t>Nancy Cameron, QC</a:t>
            </a:r>
            <a:endParaRPr lang="en-US"/>
          </a:p>
        </p:txBody>
      </p:sp>
    </p:spTree>
    <p:extLst>
      <p:ext uri="{BB962C8B-B14F-4D97-AF65-F5344CB8AC3E}">
        <p14:creationId xmlns="" xmlns:p14="http://schemas.microsoft.com/office/powerpoint/2010/main" val="2968159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CA" dirty="0" smtClean="0"/>
              <a:t>Motivational Emphasis of </a:t>
            </a:r>
            <a:br>
              <a:rPr lang="en-CA" dirty="0" smtClean="0"/>
            </a:br>
            <a:r>
              <a:rPr lang="en-CA" dirty="0" smtClean="0"/>
              <a:t>Adjacent Values</a:t>
            </a:r>
            <a:endParaRPr lang="en-CA" dirty="0"/>
          </a:p>
        </p:txBody>
      </p:sp>
      <p:sp>
        <p:nvSpPr>
          <p:cNvPr id="3" name="Content Placeholder 2"/>
          <p:cNvSpPr>
            <a:spLocks noGrp="1"/>
          </p:cNvSpPr>
          <p:nvPr>
            <p:ph sz="half" idx="1"/>
          </p:nvPr>
        </p:nvSpPr>
        <p:spPr/>
        <p:txBody>
          <a:bodyPr>
            <a:normAutofit fontScale="62500" lnSpcReduction="20000"/>
          </a:bodyPr>
          <a:lstStyle/>
          <a:p>
            <a:pPr lvl="0"/>
            <a:r>
              <a:rPr lang="en-CA" dirty="0"/>
              <a:t>Power and achievement – social superiority and esteem</a:t>
            </a:r>
          </a:p>
          <a:p>
            <a:pPr lvl="0"/>
            <a:r>
              <a:rPr lang="en-CA" dirty="0"/>
              <a:t>Achievement and hedonism – self-centred satisfaction</a:t>
            </a:r>
          </a:p>
          <a:p>
            <a:pPr lvl="0"/>
            <a:r>
              <a:rPr lang="en-CA" dirty="0"/>
              <a:t>Hedonism and stimulation – a desire for affectively pleasant arousal</a:t>
            </a:r>
          </a:p>
          <a:p>
            <a:pPr lvl="0"/>
            <a:r>
              <a:rPr lang="en-CA" dirty="0"/>
              <a:t>Stimulation and self-direction – intrinsic interest in novelty and mastery</a:t>
            </a:r>
          </a:p>
          <a:p>
            <a:pPr lvl="0"/>
            <a:r>
              <a:rPr lang="en-CA" dirty="0"/>
              <a:t>Self-direction and universalism – reliance upon one’s own judgement and comfort with the diversity of existence</a:t>
            </a:r>
          </a:p>
          <a:p>
            <a:pPr lvl="0"/>
            <a:r>
              <a:rPr lang="en-CA" dirty="0"/>
              <a:t>Universalism and benevolence – enhancement of others and transcendence of self-interests</a:t>
            </a:r>
          </a:p>
          <a:p>
            <a:pPr marL="0" indent="0">
              <a:buNone/>
            </a:pPr>
            <a:endParaRPr lang="en-CA" dirty="0"/>
          </a:p>
        </p:txBody>
      </p:sp>
      <p:sp>
        <p:nvSpPr>
          <p:cNvPr id="4" name="Content Placeholder 3"/>
          <p:cNvSpPr>
            <a:spLocks noGrp="1"/>
          </p:cNvSpPr>
          <p:nvPr>
            <p:ph sz="half" idx="2"/>
          </p:nvPr>
        </p:nvSpPr>
        <p:spPr/>
        <p:txBody>
          <a:bodyPr>
            <a:normAutofit fontScale="62500" lnSpcReduction="20000"/>
          </a:bodyPr>
          <a:lstStyle/>
          <a:p>
            <a:pPr lvl="0"/>
            <a:r>
              <a:rPr lang="en-CA" dirty="0"/>
              <a:t>Benevolence and tradition – devotion to one’s in-group</a:t>
            </a:r>
          </a:p>
          <a:p>
            <a:pPr lvl="0"/>
            <a:r>
              <a:rPr lang="en-CA" dirty="0"/>
              <a:t>Benevolence and conformity – normative behaviour that promotes close relationships</a:t>
            </a:r>
          </a:p>
          <a:p>
            <a:pPr lvl="0"/>
            <a:r>
              <a:rPr lang="en-CA" dirty="0"/>
              <a:t>Conformity and tradition – subordination of self in favour of socially imposed expectations</a:t>
            </a:r>
          </a:p>
          <a:p>
            <a:pPr lvl="0"/>
            <a:r>
              <a:rPr lang="en-CA" dirty="0"/>
              <a:t>Tradition and security – preserving existing social arrangements that give certainty to life</a:t>
            </a:r>
          </a:p>
          <a:p>
            <a:pPr lvl="0"/>
            <a:r>
              <a:rPr lang="en-CA" dirty="0"/>
              <a:t>Conformity and security – protection of order and harmony in relationships</a:t>
            </a:r>
          </a:p>
          <a:p>
            <a:pPr lvl="0"/>
            <a:r>
              <a:rPr lang="en-CA" dirty="0"/>
              <a:t>Security and power – avoiding or overcoming threats by controlling relationships and resources</a:t>
            </a:r>
          </a:p>
          <a:p>
            <a:pPr marL="0" indent="0">
              <a:buNone/>
            </a:pPr>
            <a:endParaRPr lang="en-CA" dirty="0"/>
          </a:p>
        </p:txBody>
      </p:sp>
      <p:sp>
        <p:nvSpPr>
          <p:cNvPr id="5" name="Slide Number Placeholder 4"/>
          <p:cNvSpPr>
            <a:spLocks noGrp="1"/>
          </p:cNvSpPr>
          <p:nvPr>
            <p:ph type="sldNum" sz="quarter" idx="12"/>
          </p:nvPr>
        </p:nvSpPr>
        <p:spPr/>
        <p:txBody>
          <a:bodyPr/>
          <a:lstStyle/>
          <a:p>
            <a:fld id="{1E4F896C-32B2-437B-8DE8-30543BC174AD}" type="slidenum">
              <a:rPr lang="en-US" smtClean="0"/>
              <a:pPr/>
              <a:t>26</a:t>
            </a:fld>
            <a:endParaRPr lang="en-US"/>
          </a:p>
        </p:txBody>
      </p:sp>
      <p:sp>
        <p:nvSpPr>
          <p:cNvPr id="6" name="Footer Placeholder 5"/>
          <p:cNvSpPr>
            <a:spLocks noGrp="1"/>
          </p:cNvSpPr>
          <p:nvPr>
            <p:ph type="ftr" sz="quarter" idx="11"/>
          </p:nvPr>
        </p:nvSpPr>
        <p:spPr/>
        <p:txBody>
          <a:bodyPr/>
          <a:lstStyle/>
          <a:p>
            <a:r>
              <a:rPr lang="en-US" smtClean="0"/>
              <a:t>Nancy Cameron, QC</a:t>
            </a:r>
            <a:endParaRPr lang="en-US"/>
          </a:p>
        </p:txBody>
      </p:sp>
    </p:spTree>
    <p:extLst>
      <p:ext uri="{BB962C8B-B14F-4D97-AF65-F5344CB8AC3E}">
        <p14:creationId xmlns="" xmlns:p14="http://schemas.microsoft.com/office/powerpoint/2010/main" val="24351165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600" dirty="0" smtClean="0"/>
              <a:t>Intrinsic Goals and Values – Extrinsic Goals and Self-enhancement Values</a:t>
            </a:r>
            <a:endParaRPr lang="en-CA" sz="3600" dirty="0"/>
          </a:p>
        </p:txBody>
      </p:sp>
      <p:sp>
        <p:nvSpPr>
          <p:cNvPr id="3" name="Content Placeholder 2"/>
          <p:cNvSpPr>
            <a:spLocks noGrp="1"/>
          </p:cNvSpPr>
          <p:nvPr>
            <p:ph sz="half" idx="1"/>
          </p:nvPr>
        </p:nvSpPr>
        <p:spPr/>
        <p:txBody>
          <a:bodyPr>
            <a:normAutofit lnSpcReduction="10000"/>
          </a:bodyPr>
          <a:lstStyle/>
          <a:p>
            <a:r>
              <a:rPr lang="en-CA" dirty="0" smtClean="0"/>
              <a:t>Intrinsic goals and Intrinsic values</a:t>
            </a:r>
          </a:p>
          <a:p>
            <a:r>
              <a:rPr lang="en-CA" dirty="0" smtClean="0"/>
              <a:t>Includes: values of self-acceptance, broadmindedness, affiliation, community feeling and social justice</a:t>
            </a:r>
            <a:endParaRPr lang="en-CA" dirty="0"/>
          </a:p>
        </p:txBody>
      </p:sp>
      <p:sp>
        <p:nvSpPr>
          <p:cNvPr id="5" name="Content Placeholder 4"/>
          <p:cNvSpPr>
            <a:spLocks noGrp="1"/>
          </p:cNvSpPr>
          <p:nvPr>
            <p:ph sz="half" idx="2"/>
          </p:nvPr>
        </p:nvSpPr>
        <p:spPr/>
        <p:txBody>
          <a:bodyPr>
            <a:normAutofit lnSpcReduction="10000"/>
          </a:bodyPr>
          <a:lstStyle/>
          <a:p>
            <a:r>
              <a:rPr lang="en-CA" dirty="0" smtClean="0"/>
              <a:t>Extrinsic goals and Self enhancement values</a:t>
            </a:r>
          </a:p>
          <a:p>
            <a:r>
              <a:rPr lang="en-CA" dirty="0" smtClean="0"/>
              <a:t>Include: conformity, image, social recognition, popularity, preservation of public image, wealth, financial success and authority</a:t>
            </a:r>
          </a:p>
          <a:p>
            <a:endParaRPr lang="en-US" dirty="0"/>
          </a:p>
        </p:txBody>
      </p:sp>
      <p:sp>
        <p:nvSpPr>
          <p:cNvPr id="4" name="Slide Number Placeholder 3"/>
          <p:cNvSpPr>
            <a:spLocks noGrp="1"/>
          </p:cNvSpPr>
          <p:nvPr>
            <p:ph type="sldNum" sz="quarter" idx="12"/>
          </p:nvPr>
        </p:nvSpPr>
        <p:spPr/>
        <p:txBody>
          <a:bodyPr/>
          <a:lstStyle/>
          <a:p>
            <a:fld id="{1E4F896C-32B2-437B-8DE8-30543BC174AD}" type="slidenum">
              <a:rPr lang="en-US" smtClean="0"/>
              <a:pPr/>
              <a:t>27</a:t>
            </a:fld>
            <a:endParaRPr lang="en-US"/>
          </a:p>
        </p:txBody>
      </p:sp>
      <p:sp>
        <p:nvSpPr>
          <p:cNvPr id="6" name="Footer Placeholder 5"/>
          <p:cNvSpPr>
            <a:spLocks noGrp="1"/>
          </p:cNvSpPr>
          <p:nvPr>
            <p:ph type="ftr" sz="quarter" idx="11"/>
          </p:nvPr>
        </p:nvSpPr>
        <p:spPr/>
        <p:txBody>
          <a:bodyPr/>
          <a:lstStyle/>
          <a:p>
            <a:r>
              <a:rPr lang="en-US" smtClean="0"/>
              <a:t>Nancy Cameron, QC</a:t>
            </a:r>
            <a:endParaRPr lang="en-US"/>
          </a:p>
        </p:txBody>
      </p:sp>
    </p:spTree>
    <p:extLst>
      <p:ext uri="{BB962C8B-B14F-4D97-AF65-F5344CB8AC3E}">
        <p14:creationId xmlns="" xmlns:p14="http://schemas.microsoft.com/office/powerpoint/2010/main" val="1852130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Priming for values – engaging values can suppress opposing values</a:t>
            </a:r>
            <a:endParaRPr lang="en-CA" dirty="0"/>
          </a:p>
        </p:txBody>
      </p:sp>
      <p:sp>
        <p:nvSpPr>
          <p:cNvPr id="3" name="Content Placeholder 2"/>
          <p:cNvSpPr>
            <a:spLocks noGrp="1"/>
          </p:cNvSpPr>
          <p:nvPr>
            <p:ph idx="1"/>
          </p:nvPr>
        </p:nvSpPr>
        <p:spPr>
          <a:xfrm>
            <a:off x="1435608" y="1676400"/>
            <a:ext cx="7498080" cy="4572000"/>
          </a:xfrm>
        </p:spPr>
        <p:txBody>
          <a:bodyPr/>
          <a:lstStyle/>
          <a:p>
            <a:pPr>
              <a:buNone/>
            </a:pPr>
            <a:endParaRPr lang="en-CA" dirty="0" smtClean="0"/>
          </a:p>
          <a:p>
            <a:endParaRPr lang="en-CA" dirty="0"/>
          </a:p>
        </p:txBody>
      </p:sp>
      <p:sp>
        <p:nvSpPr>
          <p:cNvPr id="4" name="Slide Number Placeholder 3"/>
          <p:cNvSpPr>
            <a:spLocks noGrp="1"/>
          </p:cNvSpPr>
          <p:nvPr>
            <p:ph type="sldNum" sz="quarter" idx="12"/>
          </p:nvPr>
        </p:nvSpPr>
        <p:spPr/>
        <p:txBody>
          <a:bodyPr/>
          <a:lstStyle/>
          <a:p>
            <a:fld id="{1E4F896C-32B2-437B-8DE8-30543BC174AD}" type="slidenum">
              <a:rPr lang="en-US" smtClean="0"/>
              <a:pPr/>
              <a:t>28</a:t>
            </a:fld>
            <a:endParaRPr lang="en-US"/>
          </a:p>
        </p:txBody>
      </p:sp>
      <p:pic>
        <p:nvPicPr>
          <p:cNvPr id="5" name="Picture 4" descr="circumplex.jpg"/>
          <p:cNvPicPr>
            <a:picLocks noChangeAspect="1"/>
          </p:cNvPicPr>
          <p:nvPr/>
        </p:nvPicPr>
        <p:blipFill>
          <a:blip r:embed="rId2" cstate="print"/>
          <a:stretch>
            <a:fillRect/>
          </a:stretch>
        </p:blipFill>
        <p:spPr>
          <a:xfrm>
            <a:off x="2209800" y="1447800"/>
            <a:ext cx="5257800" cy="4953000"/>
          </a:xfrm>
          <a:prstGeom prst="rect">
            <a:avLst/>
          </a:prstGeom>
        </p:spPr>
      </p:pic>
      <p:sp>
        <p:nvSpPr>
          <p:cNvPr id="6" name="Footer Placeholder 5"/>
          <p:cNvSpPr>
            <a:spLocks noGrp="1"/>
          </p:cNvSpPr>
          <p:nvPr>
            <p:ph type="ftr" sz="quarter" idx="11"/>
          </p:nvPr>
        </p:nvSpPr>
        <p:spPr/>
        <p:txBody>
          <a:bodyPr/>
          <a:lstStyle/>
          <a:p>
            <a:r>
              <a:rPr lang="en-US" smtClean="0"/>
              <a:t>Nancy Cameron, QC</a:t>
            </a:r>
            <a:endParaRPr lang="en-US"/>
          </a:p>
        </p:txBody>
      </p:sp>
    </p:spTree>
    <p:extLst>
      <p:ext uri="{BB962C8B-B14F-4D97-AF65-F5344CB8AC3E}">
        <p14:creationId xmlns="" xmlns:p14="http://schemas.microsoft.com/office/powerpoint/2010/main" val="3737123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90600"/>
            <a:ext cx="8229600" cy="2895600"/>
          </a:xfrm>
        </p:spPr>
        <p:txBody>
          <a:bodyPr/>
          <a:lstStyle/>
          <a:p>
            <a:pPr algn="ctr"/>
            <a:r>
              <a:rPr lang="en-CA" dirty="0" smtClean="0"/>
              <a:t>	If Power and Security are 	blocked, these values become more important.</a:t>
            </a:r>
            <a:endParaRPr lang="en-CA" dirty="0"/>
          </a:p>
        </p:txBody>
      </p:sp>
      <p:sp>
        <p:nvSpPr>
          <p:cNvPr id="5" name="Slide Number Placeholder 4"/>
          <p:cNvSpPr>
            <a:spLocks noGrp="1"/>
          </p:cNvSpPr>
          <p:nvPr>
            <p:ph type="sldNum" sz="quarter" idx="12"/>
          </p:nvPr>
        </p:nvSpPr>
        <p:spPr/>
        <p:txBody>
          <a:bodyPr/>
          <a:lstStyle/>
          <a:p>
            <a:fld id="{1E4F896C-32B2-437B-8DE8-30543BC174AD}" type="slidenum">
              <a:rPr lang="en-US" smtClean="0"/>
              <a:pPr/>
              <a:t>29</a:t>
            </a:fld>
            <a:endParaRPr lang="en-US"/>
          </a:p>
        </p:txBody>
      </p:sp>
      <p:sp>
        <p:nvSpPr>
          <p:cNvPr id="6" name="Footer Placeholder 5"/>
          <p:cNvSpPr>
            <a:spLocks noGrp="1"/>
          </p:cNvSpPr>
          <p:nvPr>
            <p:ph type="ftr" sz="quarter" idx="11"/>
          </p:nvPr>
        </p:nvSpPr>
        <p:spPr/>
        <p:txBody>
          <a:bodyPr/>
          <a:lstStyle/>
          <a:p>
            <a:r>
              <a:rPr lang="en-US" smtClean="0"/>
              <a:t>Nancy Cameron, QC</a:t>
            </a:r>
            <a:endParaRPr lang="en-US"/>
          </a:p>
        </p:txBody>
      </p:sp>
    </p:spTree>
    <p:extLst>
      <p:ext uri="{BB962C8B-B14F-4D97-AF65-F5344CB8AC3E}">
        <p14:creationId xmlns="" xmlns:p14="http://schemas.microsoft.com/office/powerpoint/2010/main" val="4292680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16162"/>
          </a:xfrm>
        </p:spPr>
        <p:txBody>
          <a:bodyPr>
            <a:normAutofit/>
          </a:bodyPr>
          <a:lstStyle/>
          <a:p>
            <a:r>
              <a:rPr lang="en-CA" altLang="en-US" dirty="0" smtClean="0"/>
              <a:t>The struggle to satisfy non-material human </a:t>
            </a:r>
            <a:r>
              <a:rPr lang="en-CA" altLang="en-US" dirty="0"/>
              <a:t>needs is the prime source of conflict</a:t>
            </a:r>
            <a:r>
              <a:rPr lang="en-CA" altLang="en-US" dirty="0" smtClean="0"/>
              <a:t>.  </a:t>
            </a:r>
            <a:r>
              <a:rPr lang="en-CA" altLang="en-US" sz="2000" dirty="0" smtClean="0"/>
              <a:t>John Burton</a:t>
            </a:r>
            <a:endParaRPr lang="en-CA" sz="2000" dirty="0"/>
          </a:p>
        </p:txBody>
      </p:sp>
      <p:sp>
        <p:nvSpPr>
          <p:cNvPr id="3" name="Content Placeholder 2"/>
          <p:cNvSpPr>
            <a:spLocks noGrp="1"/>
          </p:cNvSpPr>
          <p:nvPr>
            <p:ph idx="1"/>
          </p:nvPr>
        </p:nvSpPr>
        <p:spPr>
          <a:xfrm>
            <a:off x="457200" y="2819400"/>
            <a:ext cx="8229600" cy="3306763"/>
          </a:xfrm>
        </p:spPr>
        <p:txBody>
          <a:bodyPr/>
          <a:lstStyle/>
          <a:p>
            <a:r>
              <a:rPr lang="en-CA" dirty="0" smtClean="0"/>
              <a:t>Burton’s non-material human needs (Basic Human Needs Theory)</a:t>
            </a:r>
          </a:p>
          <a:p>
            <a:pPr lvl="1"/>
            <a:r>
              <a:rPr lang="en-CA" dirty="0" smtClean="0"/>
              <a:t>Identity</a:t>
            </a:r>
          </a:p>
          <a:p>
            <a:pPr lvl="1"/>
            <a:r>
              <a:rPr lang="en-CA" dirty="0" smtClean="0"/>
              <a:t>Recognition</a:t>
            </a:r>
          </a:p>
          <a:p>
            <a:pPr lvl="1"/>
            <a:r>
              <a:rPr lang="en-CA" dirty="0" smtClean="0"/>
              <a:t>Security</a:t>
            </a:r>
          </a:p>
          <a:p>
            <a:pPr lvl="1"/>
            <a:r>
              <a:rPr lang="en-CA" dirty="0" smtClean="0"/>
              <a:t>Personal Development</a:t>
            </a:r>
            <a:endParaRPr lang="en-CA" dirty="0"/>
          </a:p>
        </p:txBody>
      </p:sp>
      <p:sp>
        <p:nvSpPr>
          <p:cNvPr id="4" name="Slide Number Placeholder 3"/>
          <p:cNvSpPr>
            <a:spLocks noGrp="1"/>
          </p:cNvSpPr>
          <p:nvPr>
            <p:ph type="sldNum" sz="quarter" idx="12"/>
          </p:nvPr>
        </p:nvSpPr>
        <p:spPr/>
        <p:txBody>
          <a:bodyPr/>
          <a:lstStyle/>
          <a:p>
            <a:fld id="{1E4F896C-32B2-437B-8DE8-30543BC174AD}" type="slidenum">
              <a:rPr lang="en-US" smtClean="0"/>
              <a:pPr/>
              <a:t>3</a:t>
            </a:fld>
            <a:endParaRPr lang="en-US"/>
          </a:p>
        </p:txBody>
      </p:sp>
      <p:sp>
        <p:nvSpPr>
          <p:cNvPr id="5" name="Footer Placeholder 4"/>
          <p:cNvSpPr>
            <a:spLocks noGrp="1"/>
          </p:cNvSpPr>
          <p:nvPr>
            <p:ph type="ftr" sz="quarter" idx="11"/>
          </p:nvPr>
        </p:nvSpPr>
        <p:spPr/>
        <p:txBody>
          <a:bodyPr/>
          <a:lstStyle/>
          <a:p>
            <a:r>
              <a:rPr lang="en-US" smtClean="0"/>
              <a:t>Nancy Cameron, QC</a:t>
            </a:r>
            <a:endParaRPr lang="en-US"/>
          </a:p>
        </p:txBody>
      </p:sp>
    </p:spTree>
    <p:extLst>
      <p:ext uri="{BB962C8B-B14F-4D97-AF65-F5344CB8AC3E}">
        <p14:creationId xmlns="" xmlns:p14="http://schemas.microsoft.com/office/powerpoint/2010/main" val="5774290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E4F896C-32B2-437B-8DE8-30543BC174AD}" type="slidenum">
              <a:rPr lang="en-US" smtClean="0"/>
              <a:pPr/>
              <a:t>30</a:t>
            </a:fld>
            <a:endParaRPr lang="en-US"/>
          </a:p>
        </p:txBody>
      </p:sp>
      <p:pic>
        <p:nvPicPr>
          <p:cNvPr id="4" name="irc_mi" descr="https://upload.wikimedia.org/wikipedia/en/d/db/Theory_of_Basic_Human_Values_Graphic.jpg">
            <a:hlinkClick r:id="rId2"/>
          </p:cNvPr>
          <p:cNvPicPr/>
          <p:nvPr/>
        </p:nvPicPr>
        <p:blipFill>
          <a:blip r:embed="rId3" cstate="print"/>
          <a:srcRect/>
          <a:stretch>
            <a:fillRect/>
          </a:stretch>
        </p:blipFill>
        <p:spPr bwMode="auto">
          <a:xfrm>
            <a:off x="1295400" y="609600"/>
            <a:ext cx="7620000" cy="5029199"/>
          </a:xfrm>
          <a:prstGeom prst="rect">
            <a:avLst/>
          </a:prstGeom>
          <a:noFill/>
          <a:ln w="9525">
            <a:noFill/>
            <a:miter lim="800000"/>
            <a:headEnd/>
            <a:tailEnd/>
          </a:ln>
        </p:spPr>
      </p:pic>
      <p:sp>
        <p:nvSpPr>
          <p:cNvPr id="5" name="TextBox 4"/>
          <p:cNvSpPr txBox="1"/>
          <p:nvPr/>
        </p:nvSpPr>
        <p:spPr>
          <a:xfrm>
            <a:off x="1524000" y="5638800"/>
            <a:ext cx="6019800" cy="646331"/>
          </a:xfrm>
          <a:prstGeom prst="rect">
            <a:avLst/>
          </a:prstGeom>
          <a:noFill/>
        </p:spPr>
        <p:txBody>
          <a:bodyPr wrap="square" rtlCol="0">
            <a:spAutoFit/>
          </a:bodyPr>
          <a:lstStyle/>
          <a:p>
            <a:pPr algn="ctr"/>
            <a:r>
              <a:rPr lang="en-US" sz="3600" dirty="0" smtClean="0"/>
              <a:t>Form our </a:t>
            </a:r>
            <a:r>
              <a:rPr lang="en-US" sz="3600" dirty="0" err="1" smtClean="0"/>
              <a:t>circumplex</a:t>
            </a:r>
            <a:endParaRPr lang="en-US" sz="3600" dirty="0"/>
          </a:p>
        </p:txBody>
      </p:sp>
      <p:sp>
        <p:nvSpPr>
          <p:cNvPr id="6" name="Footer Placeholder 5"/>
          <p:cNvSpPr>
            <a:spLocks noGrp="1"/>
          </p:cNvSpPr>
          <p:nvPr>
            <p:ph type="ftr" sz="quarter" idx="11"/>
          </p:nvPr>
        </p:nvSpPr>
        <p:spPr/>
        <p:txBody>
          <a:bodyPr/>
          <a:lstStyle/>
          <a:p>
            <a:r>
              <a:rPr lang="en-US" smtClean="0"/>
              <a:t>Nancy Cameron, QC</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CA" dirty="0" smtClean="0"/>
              <a:t>Reflective Exercise</a:t>
            </a:r>
            <a:endParaRPr lang="en-CA" dirty="0"/>
          </a:p>
        </p:txBody>
      </p:sp>
      <p:sp>
        <p:nvSpPr>
          <p:cNvPr id="7" name="Content Placeholder 6"/>
          <p:cNvSpPr>
            <a:spLocks noGrp="1"/>
          </p:cNvSpPr>
          <p:nvPr>
            <p:ph idx="1"/>
          </p:nvPr>
        </p:nvSpPr>
        <p:spPr/>
        <p:txBody>
          <a:bodyPr/>
          <a:lstStyle/>
          <a:p>
            <a:r>
              <a:rPr lang="en-CA" dirty="0" smtClean="0"/>
              <a:t>Think of a value-based conflict you have had.  It can be personal or professional.  What happened? What were the underlying values on each side?  Are there things that you would do differently now that you understand the opposing values and the underlying motivations?</a:t>
            </a:r>
          </a:p>
          <a:p>
            <a:r>
              <a:rPr lang="en-CA" dirty="0" smtClean="0"/>
              <a:t>Reflective, then pair and share.</a:t>
            </a:r>
            <a:endParaRPr lang="en-CA" dirty="0"/>
          </a:p>
        </p:txBody>
      </p:sp>
      <p:sp>
        <p:nvSpPr>
          <p:cNvPr id="5" name="Slide Number Placeholder 4"/>
          <p:cNvSpPr>
            <a:spLocks noGrp="1"/>
          </p:cNvSpPr>
          <p:nvPr>
            <p:ph type="sldNum" sz="quarter" idx="12"/>
          </p:nvPr>
        </p:nvSpPr>
        <p:spPr/>
        <p:txBody>
          <a:bodyPr/>
          <a:lstStyle/>
          <a:p>
            <a:fld id="{1E4F896C-32B2-437B-8DE8-30543BC174AD}" type="slidenum">
              <a:rPr lang="en-US" smtClean="0"/>
              <a:pPr/>
              <a:t>31</a:t>
            </a:fld>
            <a:endParaRPr lang="en-US"/>
          </a:p>
        </p:txBody>
      </p:sp>
      <p:sp>
        <p:nvSpPr>
          <p:cNvPr id="8" name="Footer Placeholder 7"/>
          <p:cNvSpPr>
            <a:spLocks noGrp="1"/>
          </p:cNvSpPr>
          <p:nvPr>
            <p:ph type="ftr" sz="quarter" idx="11"/>
          </p:nvPr>
        </p:nvSpPr>
        <p:spPr/>
        <p:txBody>
          <a:bodyPr/>
          <a:lstStyle/>
          <a:p>
            <a:r>
              <a:rPr lang="en-US" smtClean="0"/>
              <a:t>Nancy Cameron, QC</a:t>
            </a:r>
            <a:endParaRPr lang="en-US"/>
          </a:p>
        </p:txBody>
      </p:sp>
    </p:spTree>
    <p:extLst>
      <p:ext uri="{BB962C8B-B14F-4D97-AF65-F5344CB8AC3E}">
        <p14:creationId xmlns="" xmlns:p14="http://schemas.microsoft.com/office/powerpoint/2010/main" val="1710937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High and low self Monitoring</a:t>
            </a:r>
            <a:endParaRPr lang="en-CA" dirty="0"/>
          </a:p>
        </p:txBody>
      </p:sp>
      <p:sp>
        <p:nvSpPr>
          <p:cNvPr id="3" name="Text Placeholder 2"/>
          <p:cNvSpPr>
            <a:spLocks noGrp="1"/>
          </p:cNvSpPr>
          <p:nvPr>
            <p:ph type="body" idx="1"/>
          </p:nvPr>
        </p:nvSpPr>
        <p:spPr/>
        <p:txBody>
          <a:bodyPr/>
          <a:lstStyle/>
          <a:p>
            <a:r>
              <a:rPr lang="en-CA" dirty="0" smtClean="0"/>
              <a:t>Mark Snyder</a:t>
            </a:r>
            <a:endParaRPr lang="en-CA" dirty="0"/>
          </a:p>
        </p:txBody>
      </p:sp>
      <p:sp>
        <p:nvSpPr>
          <p:cNvPr id="4" name="Slide Number Placeholder 3"/>
          <p:cNvSpPr>
            <a:spLocks noGrp="1"/>
          </p:cNvSpPr>
          <p:nvPr>
            <p:ph type="sldNum" sz="quarter" idx="12"/>
          </p:nvPr>
        </p:nvSpPr>
        <p:spPr/>
        <p:txBody>
          <a:bodyPr/>
          <a:lstStyle/>
          <a:p>
            <a:fld id="{1E4F896C-32B2-437B-8DE8-30543BC174AD}" type="slidenum">
              <a:rPr lang="en-US" smtClean="0"/>
              <a:pPr/>
              <a:t>32</a:t>
            </a:fld>
            <a:endParaRPr lang="en-US"/>
          </a:p>
        </p:txBody>
      </p:sp>
      <p:sp>
        <p:nvSpPr>
          <p:cNvPr id="5" name="Footer Placeholder 4"/>
          <p:cNvSpPr>
            <a:spLocks noGrp="1"/>
          </p:cNvSpPr>
          <p:nvPr>
            <p:ph type="ftr" sz="quarter" idx="11"/>
          </p:nvPr>
        </p:nvSpPr>
        <p:spPr/>
        <p:txBody>
          <a:bodyPr/>
          <a:lstStyle/>
          <a:p>
            <a:r>
              <a:rPr lang="en-US" smtClean="0"/>
              <a:t>Nancy Cameron, QC</a:t>
            </a:r>
            <a:endParaRPr lang="en-US"/>
          </a:p>
        </p:txBody>
      </p:sp>
    </p:spTree>
    <p:extLst>
      <p:ext uri="{BB962C8B-B14F-4D97-AF65-F5344CB8AC3E}">
        <p14:creationId xmlns="" xmlns:p14="http://schemas.microsoft.com/office/powerpoint/2010/main" val="23137796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CA" dirty="0" smtClean="0"/>
              <a:t>High and Low Self Monitors </a:t>
            </a:r>
            <a:br>
              <a:rPr lang="en-CA" dirty="0" smtClean="0"/>
            </a:br>
            <a:endParaRPr lang="en-CA" dirty="0"/>
          </a:p>
        </p:txBody>
      </p:sp>
      <p:sp>
        <p:nvSpPr>
          <p:cNvPr id="5" name="Text Placeholder 4"/>
          <p:cNvSpPr>
            <a:spLocks noGrp="1"/>
          </p:cNvSpPr>
          <p:nvPr>
            <p:ph type="body" idx="1"/>
          </p:nvPr>
        </p:nvSpPr>
        <p:spPr/>
        <p:txBody>
          <a:bodyPr/>
          <a:lstStyle/>
          <a:p>
            <a:r>
              <a:rPr lang="en-CA" dirty="0" smtClean="0"/>
              <a:t>High Self Monitors</a:t>
            </a:r>
            <a:endParaRPr lang="en-CA" dirty="0"/>
          </a:p>
        </p:txBody>
      </p:sp>
      <p:sp>
        <p:nvSpPr>
          <p:cNvPr id="7" name="Text Placeholder 6"/>
          <p:cNvSpPr>
            <a:spLocks noGrp="1"/>
          </p:cNvSpPr>
          <p:nvPr>
            <p:ph type="body" sz="half" idx="3"/>
          </p:nvPr>
        </p:nvSpPr>
        <p:spPr/>
        <p:txBody>
          <a:bodyPr/>
          <a:lstStyle/>
          <a:p>
            <a:r>
              <a:rPr lang="en-CA" dirty="0" smtClean="0"/>
              <a:t>Low Self Monitors</a:t>
            </a:r>
            <a:endParaRPr lang="en-CA" dirty="0"/>
          </a:p>
        </p:txBody>
      </p:sp>
      <p:sp>
        <p:nvSpPr>
          <p:cNvPr id="6" name="Content Placeholder 5"/>
          <p:cNvSpPr>
            <a:spLocks noGrp="1"/>
          </p:cNvSpPr>
          <p:nvPr>
            <p:ph sz="quarter" idx="2"/>
          </p:nvPr>
        </p:nvSpPr>
        <p:spPr/>
        <p:txBody>
          <a:bodyPr>
            <a:normAutofit fontScale="85000" lnSpcReduction="10000"/>
          </a:bodyPr>
          <a:lstStyle/>
          <a:p>
            <a:r>
              <a:rPr lang="en-CA" dirty="0" smtClean="0"/>
              <a:t>Concerned about how others see them</a:t>
            </a:r>
          </a:p>
          <a:p>
            <a:r>
              <a:rPr lang="en-CA" dirty="0" smtClean="0"/>
              <a:t>Behave so as to reflect the norms and expectations of the situation they enter</a:t>
            </a:r>
          </a:p>
          <a:p>
            <a:r>
              <a:rPr lang="en-CA" dirty="0" smtClean="0"/>
              <a:t>Pragmatic</a:t>
            </a:r>
          </a:p>
          <a:p>
            <a:r>
              <a:rPr lang="en-CA" dirty="0" smtClean="0"/>
              <a:t>Like to know the situation they are entering before hand, so can govern their actions accordingly</a:t>
            </a:r>
          </a:p>
          <a:p>
            <a:r>
              <a:rPr lang="en-CA" dirty="0" smtClean="0"/>
              <a:t>When asked to list personal attributes, tend to report more publically visible or available aspects</a:t>
            </a:r>
          </a:p>
          <a:p>
            <a:endParaRPr lang="en-CA" dirty="0"/>
          </a:p>
        </p:txBody>
      </p:sp>
      <p:sp>
        <p:nvSpPr>
          <p:cNvPr id="8" name="Content Placeholder 7"/>
          <p:cNvSpPr>
            <a:spLocks noGrp="1"/>
          </p:cNvSpPr>
          <p:nvPr>
            <p:ph sz="quarter" idx="4"/>
          </p:nvPr>
        </p:nvSpPr>
        <p:spPr/>
        <p:txBody>
          <a:bodyPr>
            <a:normAutofit lnSpcReduction="10000"/>
          </a:bodyPr>
          <a:lstStyle/>
          <a:p>
            <a:r>
              <a:rPr lang="en-CA" dirty="0" smtClean="0"/>
              <a:t>Less concerned about how others view them</a:t>
            </a:r>
          </a:p>
          <a:p>
            <a:r>
              <a:rPr lang="en-CA" dirty="0" smtClean="0"/>
              <a:t>Guided in their behaviour by their own traits and values rather than situational expectations</a:t>
            </a:r>
          </a:p>
          <a:p>
            <a:r>
              <a:rPr lang="en-CA" dirty="0" smtClean="0"/>
              <a:t>When asked to list personal attributes, tend to report internal attributes, values, enduring preferences, etc.</a:t>
            </a:r>
            <a:endParaRPr lang="en-CA" dirty="0"/>
          </a:p>
        </p:txBody>
      </p:sp>
      <p:sp>
        <p:nvSpPr>
          <p:cNvPr id="9" name="Slide Number Placeholder 8"/>
          <p:cNvSpPr>
            <a:spLocks noGrp="1"/>
          </p:cNvSpPr>
          <p:nvPr>
            <p:ph type="sldNum" sz="quarter" idx="12"/>
          </p:nvPr>
        </p:nvSpPr>
        <p:spPr/>
        <p:txBody>
          <a:bodyPr/>
          <a:lstStyle/>
          <a:p>
            <a:fld id="{1E4F896C-32B2-437B-8DE8-30543BC174AD}" type="slidenum">
              <a:rPr lang="en-US" smtClean="0"/>
              <a:pPr/>
              <a:t>33</a:t>
            </a:fld>
            <a:endParaRPr lang="en-US"/>
          </a:p>
        </p:txBody>
      </p:sp>
      <p:sp>
        <p:nvSpPr>
          <p:cNvPr id="10" name="Footer Placeholder 9"/>
          <p:cNvSpPr>
            <a:spLocks noGrp="1"/>
          </p:cNvSpPr>
          <p:nvPr>
            <p:ph type="ftr" sz="quarter" idx="11"/>
          </p:nvPr>
        </p:nvSpPr>
        <p:spPr/>
        <p:txBody>
          <a:bodyPr/>
          <a:lstStyle/>
          <a:p>
            <a:r>
              <a:rPr lang="en-US" smtClean="0"/>
              <a:t>Nancy Cameron, QC</a:t>
            </a:r>
            <a:endParaRPr lang="en-US"/>
          </a:p>
        </p:txBody>
      </p:sp>
    </p:spTree>
    <p:extLst>
      <p:ext uri="{BB962C8B-B14F-4D97-AF65-F5344CB8AC3E}">
        <p14:creationId xmlns="" xmlns:p14="http://schemas.microsoft.com/office/powerpoint/2010/main" val="21521948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CA" dirty="0" smtClean="0"/>
              <a:t>High Self Monitors</a:t>
            </a:r>
            <a:endParaRPr lang="en-CA" dirty="0"/>
          </a:p>
        </p:txBody>
      </p:sp>
      <p:sp>
        <p:nvSpPr>
          <p:cNvPr id="5" name="Text Placeholder 4"/>
          <p:cNvSpPr>
            <a:spLocks noGrp="1"/>
          </p:cNvSpPr>
          <p:nvPr>
            <p:ph type="body" sz="half" idx="3"/>
          </p:nvPr>
        </p:nvSpPr>
        <p:spPr/>
        <p:txBody>
          <a:bodyPr/>
          <a:lstStyle/>
          <a:p>
            <a:r>
              <a:rPr lang="en-CA" dirty="0" smtClean="0"/>
              <a:t>Low Self Monitors</a:t>
            </a:r>
            <a:endParaRPr lang="en-CA" dirty="0"/>
          </a:p>
        </p:txBody>
      </p:sp>
      <p:sp>
        <p:nvSpPr>
          <p:cNvPr id="4" name="Content Placeholder 3"/>
          <p:cNvSpPr>
            <a:spLocks noGrp="1"/>
          </p:cNvSpPr>
          <p:nvPr>
            <p:ph sz="quarter" idx="2"/>
          </p:nvPr>
        </p:nvSpPr>
        <p:spPr/>
        <p:txBody>
          <a:bodyPr>
            <a:normAutofit/>
          </a:bodyPr>
          <a:lstStyle/>
          <a:p>
            <a:r>
              <a:rPr lang="en-CA" dirty="0" smtClean="0"/>
              <a:t>Would self-describe as “socially appropriate” (and describe LSMs as not socially adept)</a:t>
            </a:r>
          </a:p>
          <a:p>
            <a:r>
              <a:rPr lang="en-CA" dirty="0" smtClean="0"/>
              <a:t>Can be supple, an agility that increases success, up-manage</a:t>
            </a:r>
          </a:p>
          <a:p>
            <a:r>
              <a:rPr lang="en-CA" dirty="0" smtClean="0"/>
              <a:t>May have a reputation for being all things to all people</a:t>
            </a:r>
          </a:p>
          <a:p>
            <a:pPr marL="0" indent="0">
              <a:buNone/>
            </a:pPr>
            <a:endParaRPr lang="en-CA" dirty="0"/>
          </a:p>
        </p:txBody>
      </p:sp>
      <p:sp>
        <p:nvSpPr>
          <p:cNvPr id="6" name="Content Placeholder 5"/>
          <p:cNvSpPr>
            <a:spLocks noGrp="1"/>
          </p:cNvSpPr>
          <p:nvPr>
            <p:ph sz="quarter" idx="4"/>
          </p:nvPr>
        </p:nvSpPr>
        <p:spPr>
          <a:xfrm>
            <a:off x="4645025" y="1066800"/>
            <a:ext cx="4041775" cy="3951288"/>
          </a:xfrm>
        </p:spPr>
        <p:txBody>
          <a:bodyPr>
            <a:normAutofit lnSpcReduction="10000"/>
          </a:bodyPr>
          <a:lstStyle/>
          <a:p>
            <a:r>
              <a:rPr lang="en-CA" dirty="0" smtClean="0"/>
              <a:t>May describe HSMs as fake</a:t>
            </a:r>
          </a:p>
          <a:p>
            <a:r>
              <a:rPr lang="en-CA" dirty="0" smtClean="0"/>
              <a:t>Consistency and commitment can lead to enduring relationships</a:t>
            </a:r>
          </a:p>
          <a:p>
            <a:r>
              <a:rPr lang="en-CA" dirty="0" smtClean="0"/>
              <a:t>May show more commitment to an organization they have committed to, less likely to craft images conducive to advancement within the organization</a:t>
            </a:r>
            <a:endParaRPr lang="en-CA" dirty="0"/>
          </a:p>
        </p:txBody>
      </p:sp>
      <p:sp>
        <p:nvSpPr>
          <p:cNvPr id="7" name="Slide Number Placeholder 6"/>
          <p:cNvSpPr>
            <a:spLocks noGrp="1"/>
          </p:cNvSpPr>
          <p:nvPr>
            <p:ph type="sldNum" sz="quarter" idx="12"/>
          </p:nvPr>
        </p:nvSpPr>
        <p:spPr/>
        <p:txBody>
          <a:bodyPr/>
          <a:lstStyle/>
          <a:p>
            <a:fld id="{1E4F896C-32B2-437B-8DE8-30543BC174AD}" type="slidenum">
              <a:rPr lang="en-US" smtClean="0"/>
              <a:pPr/>
              <a:t>34</a:t>
            </a:fld>
            <a:endParaRPr lang="en-US"/>
          </a:p>
        </p:txBody>
      </p:sp>
      <p:sp>
        <p:nvSpPr>
          <p:cNvPr id="8" name="Footer Placeholder 7"/>
          <p:cNvSpPr>
            <a:spLocks noGrp="1"/>
          </p:cNvSpPr>
          <p:nvPr>
            <p:ph type="ftr" sz="quarter" idx="11"/>
          </p:nvPr>
        </p:nvSpPr>
        <p:spPr/>
        <p:txBody>
          <a:bodyPr/>
          <a:lstStyle/>
          <a:p>
            <a:r>
              <a:rPr lang="en-US" smtClean="0"/>
              <a:t>Nancy Cameron, QC</a:t>
            </a:r>
            <a:endParaRPr lang="en-US"/>
          </a:p>
        </p:txBody>
      </p:sp>
    </p:spTree>
    <p:extLst>
      <p:ext uri="{BB962C8B-B14F-4D97-AF65-F5344CB8AC3E}">
        <p14:creationId xmlns="" xmlns:p14="http://schemas.microsoft.com/office/powerpoint/2010/main" val="39520188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pPr algn="ctr"/>
            <a:r>
              <a:rPr lang="en-US" dirty="0" smtClean="0"/>
              <a:t>Are you a high or a low self monitor?</a:t>
            </a:r>
            <a:endParaRPr lang="en-US" dirty="0"/>
          </a:p>
        </p:txBody>
      </p:sp>
      <p:sp>
        <p:nvSpPr>
          <p:cNvPr id="9" name="Content Placeholder 8"/>
          <p:cNvSpPr>
            <a:spLocks noGrp="1"/>
          </p:cNvSpPr>
          <p:nvPr>
            <p:ph idx="1"/>
          </p:nvPr>
        </p:nvSpPr>
        <p:spPr/>
        <p:txBody>
          <a:bodyPr>
            <a:normAutofit lnSpcReduction="10000"/>
          </a:bodyPr>
          <a:lstStyle/>
          <a:p>
            <a:r>
              <a:rPr lang="en-US" dirty="0" smtClean="0"/>
              <a:t>Read through the questions on the self test.  Circle T (true) or F (false) as it applies (or not) to you.</a:t>
            </a:r>
          </a:p>
          <a:p>
            <a:r>
              <a:rPr lang="en-US" dirty="0" smtClean="0"/>
              <a:t>To score, looking at your test sheet, circle each number where  your answer IS THE SAME as the answer on the score sheet. For example, if you answered F for question #1, then circle #1 on the score sheet.  If you answered T for question #1, do not circle #1.</a:t>
            </a:r>
          </a:p>
          <a:p>
            <a:endParaRPr lang="en-US" dirty="0"/>
          </a:p>
        </p:txBody>
      </p:sp>
      <p:sp>
        <p:nvSpPr>
          <p:cNvPr id="7" name="Slide Number Placeholder 6"/>
          <p:cNvSpPr>
            <a:spLocks noGrp="1"/>
          </p:cNvSpPr>
          <p:nvPr>
            <p:ph type="sldNum" sz="quarter" idx="12"/>
          </p:nvPr>
        </p:nvSpPr>
        <p:spPr/>
        <p:txBody>
          <a:bodyPr/>
          <a:lstStyle/>
          <a:p>
            <a:fld id="{1E4F896C-32B2-437B-8DE8-30543BC174AD}" type="slidenum">
              <a:rPr lang="en-US" smtClean="0"/>
              <a:pPr/>
              <a:t>35</a:t>
            </a:fld>
            <a:endParaRPr lang="en-US"/>
          </a:p>
        </p:txBody>
      </p:sp>
      <p:sp>
        <p:nvSpPr>
          <p:cNvPr id="5" name="Footer Placeholder 4"/>
          <p:cNvSpPr>
            <a:spLocks noGrp="1"/>
          </p:cNvSpPr>
          <p:nvPr>
            <p:ph type="ftr" sz="quarter" idx="11"/>
          </p:nvPr>
        </p:nvSpPr>
        <p:spPr/>
        <p:txBody>
          <a:bodyPr/>
          <a:lstStyle/>
          <a:p>
            <a:r>
              <a:rPr lang="en-US" smtClean="0"/>
              <a:t>Nancy Cameron, QC</a:t>
            </a: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66800" y="1905000"/>
            <a:ext cx="14887981" cy="2554545"/>
          </a:xfrm>
          <a:prstGeom prst="rect">
            <a:avLst/>
          </a:prstGeom>
          <a:noFill/>
        </p:spPr>
        <p:txBody>
          <a:bodyPr wrap="square" rtlCol="0">
            <a:spAutoFit/>
          </a:bodyPr>
          <a:lstStyle/>
          <a:p>
            <a:r>
              <a:rPr lang="en-CA" sz="4000" dirty="0" smtClean="0"/>
              <a:t>Implications for high and low</a:t>
            </a:r>
          </a:p>
          <a:p>
            <a:r>
              <a:rPr lang="en-CA" sz="4000" dirty="0" smtClean="0"/>
              <a:t>self monitoring styles in team work,</a:t>
            </a:r>
          </a:p>
          <a:p>
            <a:r>
              <a:rPr lang="en-CA" sz="4000" dirty="0"/>
              <a:t>a</a:t>
            </a:r>
            <a:r>
              <a:rPr lang="en-CA" sz="4000" dirty="0" smtClean="0"/>
              <a:t>nd between professionals and </a:t>
            </a:r>
          </a:p>
          <a:p>
            <a:r>
              <a:rPr lang="en-CA" sz="4000" dirty="0" smtClean="0"/>
              <a:t>their own clients </a:t>
            </a:r>
            <a:endParaRPr lang="en-CA" sz="4000" dirty="0"/>
          </a:p>
        </p:txBody>
      </p:sp>
      <p:sp>
        <p:nvSpPr>
          <p:cNvPr id="8" name="Slide Number Placeholder 7"/>
          <p:cNvSpPr>
            <a:spLocks noGrp="1"/>
          </p:cNvSpPr>
          <p:nvPr>
            <p:ph type="sldNum" sz="quarter" idx="12"/>
          </p:nvPr>
        </p:nvSpPr>
        <p:spPr/>
        <p:txBody>
          <a:bodyPr/>
          <a:lstStyle/>
          <a:p>
            <a:fld id="{1E4F896C-32B2-437B-8DE8-30543BC174AD}" type="slidenum">
              <a:rPr lang="en-US" smtClean="0"/>
              <a:pPr/>
              <a:t>36</a:t>
            </a:fld>
            <a:endParaRPr lang="en-US"/>
          </a:p>
        </p:txBody>
      </p:sp>
      <p:sp>
        <p:nvSpPr>
          <p:cNvPr id="4" name="Footer Placeholder 3"/>
          <p:cNvSpPr>
            <a:spLocks noGrp="1"/>
          </p:cNvSpPr>
          <p:nvPr>
            <p:ph type="ftr" sz="quarter" idx="11"/>
          </p:nvPr>
        </p:nvSpPr>
        <p:spPr/>
        <p:txBody>
          <a:bodyPr/>
          <a:lstStyle/>
          <a:p>
            <a:r>
              <a:rPr lang="en-US" smtClean="0"/>
              <a:t>Nancy Cameron, QC</a:t>
            </a:r>
            <a:endParaRPr lang="en-US"/>
          </a:p>
        </p:txBody>
      </p:sp>
    </p:spTree>
    <p:extLst>
      <p:ext uri="{BB962C8B-B14F-4D97-AF65-F5344CB8AC3E}">
        <p14:creationId xmlns="" xmlns:p14="http://schemas.microsoft.com/office/powerpoint/2010/main" val="29796865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Tom and Mandy Exercise One</a:t>
            </a:r>
            <a:endParaRPr lang="en-CA" dirty="0"/>
          </a:p>
        </p:txBody>
      </p:sp>
      <p:sp>
        <p:nvSpPr>
          <p:cNvPr id="5" name="Content Placeholder 4"/>
          <p:cNvSpPr>
            <a:spLocks noGrp="1"/>
          </p:cNvSpPr>
          <p:nvPr>
            <p:ph idx="1"/>
          </p:nvPr>
        </p:nvSpPr>
        <p:spPr/>
        <p:txBody>
          <a:bodyPr/>
          <a:lstStyle/>
          <a:p>
            <a:pPr marL="0" indent="0">
              <a:buNone/>
            </a:pPr>
            <a:r>
              <a:rPr lang="en-CA" dirty="0"/>
              <a:t>The agenda for the team meeting: </a:t>
            </a:r>
            <a:endParaRPr lang="en-CA" dirty="0" smtClean="0"/>
          </a:p>
          <a:p>
            <a:pPr marL="0" indent="0">
              <a:buNone/>
            </a:pPr>
            <a:r>
              <a:rPr lang="en-CA" dirty="0" smtClean="0"/>
              <a:t>Have </a:t>
            </a:r>
            <a:r>
              <a:rPr lang="en-CA" dirty="0"/>
              <a:t>a thorough discussion about Mandy and Tom’s underlying values and the corresponding motivations for each of them.  Figure out how you can check your assumptions about their values. </a:t>
            </a:r>
            <a:r>
              <a:rPr lang="en-CA" dirty="0" smtClean="0"/>
              <a:t>Think about how you might get triggered by Mandy or Tom.  Develop </a:t>
            </a:r>
            <a:r>
              <a:rPr lang="en-CA" dirty="0"/>
              <a:t>next steps or strategies to help move forward</a:t>
            </a:r>
            <a:r>
              <a:rPr lang="en-CA" dirty="0" smtClean="0"/>
              <a:t>.  </a:t>
            </a:r>
            <a:endParaRPr lang="en-CA" dirty="0"/>
          </a:p>
        </p:txBody>
      </p:sp>
      <p:sp>
        <p:nvSpPr>
          <p:cNvPr id="3" name="Slide Number Placeholder 2"/>
          <p:cNvSpPr>
            <a:spLocks noGrp="1"/>
          </p:cNvSpPr>
          <p:nvPr>
            <p:ph type="sldNum" sz="quarter" idx="12"/>
          </p:nvPr>
        </p:nvSpPr>
        <p:spPr/>
        <p:txBody>
          <a:bodyPr/>
          <a:lstStyle/>
          <a:p>
            <a:fld id="{1E4F896C-32B2-437B-8DE8-30543BC174AD}" type="slidenum">
              <a:rPr lang="en-US" smtClean="0"/>
              <a:pPr/>
              <a:t>37</a:t>
            </a:fld>
            <a:endParaRPr lang="en-US"/>
          </a:p>
        </p:txBody>
      </p:sp>
      <p:sp>
        <p:nvSpPr>
          <p:cNvPr id="6" name="Footer Placeholder 5"/>
          <p:cNvSpPr>
            <a:spLocks noGrp="1"/>
          </p:cNvSpPr>
          <p:nvPr>
            <p:ph type="ftr" sz="quarter" idx="11"/>
          </p:nvPr>
        </p:nvSpPr>
        <p:spPr/>
        <p:txBody>
          <a:bodyPr/>
          <a:lstStyle/>
          <a:p>
            <a:r>
              <a:rPr lang="en-US" smtClean="0"/>
              <a:t>Nancy Cameron, QC</a:t>
            </a:r>
            <a:endParaRPr lang="en-US"/>
          </a:p>
        </p:txBody>
      </p:sp>
    </p:spTree>
    <p:extLst>
      <p:ext uri="{BB962C8B-B14F-4D97-AF65-F5344CB8AC3E}">
        <p14:creationId xmlns="" xmlns:p14="http://schemas.microsoft.com/office/powerpoint/2010/main" val="18286537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4F896C-32B2-437B-8DE8-30543BC174AD}" type="slidenum">
              <a:rPr lang="en-US" smtClean="0"/>
              <a:pPr/>
              <a:t>38</a:t>
            </a:fld>
            <a:endParaRPr lang="en-US"/>
          </a:p>
        </p:txBody>
      </p:sp>
      <p:sp>
        <p:nvSpPr>
          <p:cNvPr id="3" name="Rectangle 2"/>
          <p:cNvSpPr/>
          <p:nvPr/>
        </p:nvSpPr>
        <p:spPr>
          <a:xfrm>
            <a:off x="990600" y="457200"/>
            <a:ext cx="7543800" cy="6020238"/>
          </a:xfrm>
          <a:prstGeom prst="rect">
            <a:avLst/>
          </a:prstGeom>
        </p:spPr>
        <p:txBody>
          <a:bodyPr wrap="square">
            <a:spAutoFit/>
          </a:bodyPr>
          <a:lstStyle/>
          <a:p>
            <a:pPr>
              <a:lnSpc>
                <a:spcPct val="107000"/>
              </a:lnSpc>
              <a:spcAft>
                <a:spcPts val="800"/>
              </a:spcAft>
            </a:pPr>
            <a:r>
              <a:rPr lang="en-CA" sz="3600" dirty="0" smtClean="0">
                <a:latin typeface="Calibri" panose="020F0502020204030204" pitchFamily="34" charset="0"/>
                <a:ea typeface="Calibri" panose="020F0502020204030204" pitchFamily="34" charset="0"/>
                <a:cs typeface="Times New Roman" panose="02020603050405020304" pitchFamily="18" charset="0"/>
              </a:rPr>
              <a:t>Tom and Mandy Exercise 2:  You </a:t>
            </a:r>
            <a:r>
              <a:rPr lang="en-CA" sz="3600" dirty="0">
                <a:latin typeface="Calibri" panose="020F0502020204030204" pitchFamily="34" charset="0"/>
                <a:ea typeface="Calibri" panose="020F0502020204030204" pitchFamily="34" charset="0"/>
                <a:cs typeface="Times New Roman" panose="02020603050405020304" pitchFamily="18" charset="0"/>
              </a:rPr>
              <a:t>have set a team meeting. </a:t>
            </a:r>
            <a:r>
              <a:rPr lang="en-CA" sz="3600" dirty="0" smtClean="0">
                <a:latin typeface="Calibri" panose="020F0502020204030204" pitchFamily="34" charset="0"/>
                <a:ea typeface="Calibri" panose="020F0502020204030204" pitchFamily="34" charset="0"/>
                <a:cs typeface="Times New Roman" panose="02020603050405020304" pitchFamily="18" charset="0"/>
              </a:rPr>
              <a:t>Decide </a:t>
            </a:r>
            <a:r>
              <a:rPr lang="en-CA" sz="3600" dirty="0">
                <a:latin typeface="Calibri" panose="020F0502020204030204" pitchFamily="34" charset="0"/>
                <a:ea typeface="Calibri" panose="020F0502020204030204" pitchFamily="34" charset="0"/>
                <a:cs typeface="Times New Roman" panose="02020603050405020304" pitchFamily="18" charset="0"/>
              </a:rPr>
              <a:t>how to structure the team meeting, both in terms of process and content. Discuss how the team meeting will be </a:t>
            </a:r>
            <a:r>
              <a:rPr lang="en-CA" sz="3600" dirty="0" smtClean="0">
                <a:latin typeface="Calibri" panose="020F0502020204030204" pitchFamily="34" charset="0"/>
                <a:ea typeface="Calibri" panose="020F0502020204030204" pitchFamily="34" charset="0"/>
                <a:cs typeface="Times New Roman" panose="02020603050405020304" pitchFamily="18" charset="0"/>
              </a:rPr>
              <a:t>structured, </a:t>
            </a:r>
            <a:r>
              <a:rPr lang="en-CA" sz="3600" dirty="0">
                <a:latin typeface="Calibri" panose="020F0502020204030204" pitchFamily="34" charset="0"/>
                <a:ea typeface="Calibri" panose="020F0502020204030204" pitchFamily="34" charset="0"/>
                <a:cs typeface="Times New Roman" panose="02020603050405020304" pitchFamily="18" charset="0"/>
              </a:rPr>
              <a:t>keeping in mind high and low self-monitoring, and the team’s respective </a:t>
            </a:r>
            <a:r>
              <a:rPr lang="en-CA" sz="3600" dirty="0" smtClean="0">
                <a:latin typeface="Calibri" panose="020F0502020204030204" pitchFamily="34" charset="0"/>
                <a:ea typeface="Calibri" panose="020F0502020204030204" pitchFamily="34" charset="0"/>
                <a:cs typeface="Times New Roman" panose="02020603050405020304" pitchFamily="18" charset="0"/>
              </a:rPr>
              <a:t>values, and how you can leverage the values of the team members to support the clients.</a:t>
            </a:r>
            <a:endParaRPr lang="en-CA"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Nancy Cameron, QC</a:t>
            </a:r>
            <a:endParaRPr lang="en-US"/>
          </a:p>
        </p:txBody>
      </p:sp>
    </p:spTree>
    <p:extLst>
      <p:ext uri="{BB962C8B-B14F-4D97-AF65-F5344CB8AC3E}">
        <p14:creationId xmlns="" xmlns:p14="http://schemas.microsoft.com/office/powerpoint/2010/main" val="17657368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E4F896C-32B2-437B-8DE8-30543BC174AD}" type="slidenum">
              <a:rPr lang="en-US" smtClean="0"/>
              <a:pPr/>
              <a:t>39</a:t>
            </a:fld>
            <a:endParaRPr lang="en-US"/>
          </a:p>
        </p:txBody>
      </p:sp>
      <p:pic>
        <p:nvPicPr>
          <p:cNvPr id="7" name="Picture 2" descr="http://aegisidentity.com/identity-software/wp-content/uploads/identity_cartoon-300x300.png">
            <a:hlinkClick r:id="rId2"/>
          </p:cNvPr>
          <p:cNvPicPr>
            <a:picLocks noGrp="1" noChangeAspect="1" noChangeArrowheads="1"/>
          </p:cNvPicPr>
          <p:nvPr>
            <p:ph idx="4294967295"/>
          </p:nvPr>
        </p:nvPicPr>
        <p:blipFill>
          <a:blip r:embed="rId3" cstate="print"/>
          <a:srcRect/>
          <a:stretch>
            <a:fillRect/>
          </a:stretch>
        </p:blipFill>
        <p:spPr bwMode="auto">
          <a:xfrm>
            <a:off x="1981200" y="1143000"/>
            <a:ext cx="6096000" cy="5257800"/>
          </a:xfrm>
          <a:prstGeom prst="rect">
            <a:avLst/>
          </a:prstGeom>
          <a:noFill/>
        </p:spPr>
      </p:pic>
      <p:sp>
        <p:nvSpPr>
          <p:cNvPr id="5" name="Footer Placeholder 4"/>
          <p:cNvSpPr>
            <a:spLocks noGrp="1"/>
          </p:cNvSpPr>
          <p:nvPr>
            <p:ph type="ftr" sz="quarter" idx="11"/>
          </p:nvPr>
        </p:nvSpPr>
        <p:spPr/>
        <p:txBody>
          <a:bodyPr/>
          <a:lstStyle/>
          <a:p>
            <a:r>
              <a:rPr lang="en-US" smtClean="0"/>
              <a:t>Nancy Cameron, QC</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Title 3"/>
          <p:cNvSpPr>
            <a:spLocks noGrp="1"/>
          </p:cNvSpPr>
          <p:nvPr>
            <p:ph type="title"/>
          </p:nvPr>
        </p:nvSpPr>
        <p:spPr/>
        <p:txBody>
          <a:bodyPr/>
          <a:lstStyle/>
          <a:p>
            <a:pPr algn="ctr"/>
            <a:r>
              <a:rPr lang="en-CA" altLang="en-US" smtClean="0"/>
              <a:t>Importance of identity</a:t>
            </a:r>
          </a:p>
        </p:txBody>
      </p:sp>
      <p:sp>
        <p:nvSpPr>
          <p:cNvPr id="334851" name="Content Placeholder 4"/>
          <p:cNvSpPr>
            <a:spLocks noGrp="1"/>
          </p:cNvSpPr>
          <p:nvPr>
            <p:ph idx="1"/>
          </p:nvPr>
        </p:nvSpPr>
        <p:spPr>
          <a:xfrm>
            <a:off x="609600" y="1981200"/>
            <a:ext cx="6348413" cy="3881438"/>
          </a:xfrm>
        </p:spPr>
        <p:txBody>
          <a:bodyPr/>
          <a:lstStyle/>
          <a:p>
            <a:r>
              <a:rPr lang="en-CA" altLang="en-US" sz="2400" dirty="0" smtClean="0"/>
              <a:t>Fundamental in protecting a sense of self</a:t>
            </a:r>
          </a:p>
          <a:p>
            <a:r>
              <a:rPr lang="en-CA" altLang="en-US" sz="2400" dirty="0" smtClean="0"/>
              <a:t>Fundamental in protecting group survival</a:t>
            </a:r>
          </a:p>
          <a:p>
            <a:r>
              <a:rPr lang="en-CA" altLang="en-US" sz="2400" dirty="0" smtClean="0"/>
              <a:t>Lodges in the narrative of how people see themselves</a:t>
            </a:r>
          </a:p>
          <a:p>
            <a:pPr lvl="1"/>
            <a:r>
              <a:rPr lang="en-CA" altLang="en-US" sz="2200" dirty="0" smtClean="0"/>
              <a:t>Who they are</a:t>
            </a:r>
          </a:p>
          <a:p>
            <a:pPr lvl="1"/>
            <a:r>
              <a:rPr lang="en-CA" altLang="en-US" sz="2200" dirty="0" smtClean="0"/>
              <a:t>Where they came from</a:t>
            </a:r>
          </a:p>
          <a:p>
            <a:pPr lvl="1"/>
            <a:r>
              <a:rPr lang="en-CA" altLang="en-US" sz="2200" dirty="0" smtClean="0"/>
              <a:t>What they fear they will become or lose</a:t>
            </a:r>
          </a:p>
          <a:p>
            <a:pPr lvl="1"/>
            <a:r>
              <a:rPr lang="en-CA" altLang="en-US" sz="2200" dirty="0" smtClean="0"/>
              <a:t>How they find and build meaning in life</a:t>
            </a:r>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fld id="{A12C6D67-65FC-4526-9547-13F7DFA0DC5A}" type="slidenum">
              <a:rPr lang="en-US" smtClean="0"/>
              <a:pPr/>
              <a:t>4</a:t>
            </a:fld>
            <a:endParaRPr lang="en-US"/>
          </a:p>
        </p:txBody>
      </p:sp>
      <p:sp>
        <p:nvSpPr>
          <p:cNvPr id="5" name="Footer Placeholder 4"/>
          <p:cNvSpPr>
            <a:spLocks noGrp="1"/>
          </p:cNvSpPr>
          <p:nvPr>
            <p:ph type="ftr" sz="quarter" idx="11"/>
          </p:nvPr>
        </p:nvSpPr>
        <p:spPr/>
        <p:txBody>
          <a:bodyPr/>
          <a:lstStyle/>
          <a:p>
            <a:r>
              <a:rPr lang="en-US" smtClean="0"/>
              <a:t>Nancy Cameron, QC</a:t>
            </a:r>
            <a:endParaRPr lang="en-US"/>
          </a:p>
        </p:txBody>
      </p:sp>
    </p:spTree>
    <p:extLst>
      <p:ext uri="{BB962C8B-B14F-4D97-AF65-F5344CB8AC3E}">
        <p14:creationId xmlns="" xmlns:p14="http://schemas.microsoft.com/office/powerpoint/2010/main" val="38903742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Identity</a:t>
            </a:r>
            <a:endParaRPr lang="en-CA" dirty="0"/>
          </a:p>
        </p:txBody>
      </p:sp>
      <p:sp>
        <p:nvSpPr>
          <p:cNvPr id="5" name="Subtitle 4"/>
          <p:cNvSpPr>
            <a:spLocks noGrp="1"/>
          </p:cNvSpPr>
          <p:nvPr>
            <p:ph idx="1"/>
          </p:nvPr>
        </p:nvSpPr>
        <p:spPr/>
        <p:txBody>
          <a:bodyPr/>
          <a:lstStyle/>
          <a:p>
            <a:r>
              <a:rPr lang="en-CA" dirty="0" smtClean="0"/>
              <a:t>What functions does identity perform?</a:t>
            </a:r>
          </a:p>
          <a:p>
            <a:r>
              <a:rPr lang="en-CA" dirty="0" smtClean="0"/>
              <a:t>Why is it important in our work?</a:t>
            </a:r>
          </a:p>
          <a:p>
            <a:endParaRPr lang="en-CA" dirty="0" smtClean="0"/>
          </a:p>
          <a:p>
            <a:endParaRPr lang="en-CA" dirty="0"/>
          </a:p>
        </p:txBody>
      </p:sp>
      <p:sp>
        <p:nvSpPr>
          <p:cNvPr id="6" name="Slide Number Placeholder 5"/>
          <p:cNvSpPr>
            <a:spLocks noGrp="1"/>
          </p:cNvSpPr>
          <p:nvPr>
            <p:ph type="sldNum" sz="quarter" idx="12"/>
          </p:nvPr>
        </p:nvSpPr>
        <p:spPr/>
        <p:txBody>
          <a:bodyPr/>
          <a:lstStyle/>
          <a:p>
            <a:fld id="{1E4F896C-32B2-437B-8DE8-30543BC174AD}" type="slidenum">
              <a:rPr lang="en-US" smtClean="0"/>
              <a:pPr/>
              <a:t>40</a:t>
            </a:fld>
            <a:endParaRPr lang="en-US"/>
          </a:p>
        </p:txBody>
      </p:sp>
      <p:sp>
        <p:nvSpPr>
          <p:cNvPr id="7" name="Footer Placeholder 6"/>
          <p:cNvSpPr>
            <a:spLocks noGrp="1"/>
          </p:cNvSpPr>
          <p:nvPr>
            <p:ph type="ftr" sz="quarter" idx="11"/>
          </p:nvPr>
        </p:nvSpPr>
        <p:spPr/>
        <p:txBody>
          <a:bodyPr/>
          <a:lstStyle/>
          <a:p>
            <a:r>
              <a:rPr lang="en-US" smtClean="0"/>
              <a:t>Nancy Cameron, QC</a:t>
            </a:r>
            <a:endParaRPr lang="en-US"/>
          </a:p>
        </p:txBody>
      </p:sp>
    </p:spTree>
    <p:extLst>
      <p:ext uri="{BB962C8B-B14F-4D97-AF65-F5344CB8AC3E}">
        <p14:creationId xmlns="" xmlns:p14="http://schemas.microsoft.com/office/powerpoint/2010/main" val="1356160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smtClean="0"/>
              <a:t>How does identity manifest?</a:t>
            </a:r>
            <a:endParaRPr lang="en-CA" dirty="0"/>
          </a:p>
        </p:txBody>
      </p:sp>
      <p:sp>
        <p:nvSpPr>
          <p:cNvPr id="5" name="Content Placeholder 4"/>
          <p:cNvSpPr>
            <a:spLocks noGrp="1"/>
          </p:cNvSpPr>
          <p:nvPr>
            <p:ph idx="1"/>
          </p:nvPr>
        </p:nvSpPr>
        <p:spPr/>
        <p:txBody>
          <a:bodyPr/>
          <a:lstStyle/>
          <a:p>
            <a:r>
              <a:rPr lang="en-CA" dirty="0" smtClean="0"/>
              <a:t>Personal Core Identity</a:t>
            </a:r>
          </a:p>
          <a:p>
            <a:r>
              <a:rPr lang="en-CA" dirty="0" smtClean="0"/>
              <a:t>Group Identities</a:t>
            </a:r>
          </a:p>
          <a:p>
            <a:pPr lvl="1"/>
            <a:r>
              <a:rPr lang="en-CA" dirty="0" smtClean="0"/>
              <a:t>Social</a:t>
            </a:r>
          </a:p>
          <a:p>
            <a:pPr lvl="1"/>
            <a:r>
              <a:rPr lang="en-CA" dirty="0" smtClean="0"/>
              <a:t>Cultural</a:t>
            </a:r>
          </a:p>
          <a:p>
            <a:pPr lvl="1"/>
            <a:r>
              <a:rPr lang="en-CA" dirty="0" smtClean="0"/>
              <a:t>Professional </a:t>
            </a:r>
          </a:p>
          <a:p>
            <a:r>
              <a:rPr lang="en-CA" dirty="0" smtClean="0"/>
              <a:t>Relational</a:t>
            </a:r>
            <a:endParaRPr lang="en-CA" dirty="0"/>
          </a:p>
        </p:txBody>
      </p:sp>
      <p:sp>
        <p:nvSpPr>
          <p:cNvPr id="2" name="Slide Number Placeholder 1"/>
          <p:cNvSpPr>
            <a:spLocks noGrp="1"/>
          </p:cNvSpPr>
          <p:nvPr>
            <p:ph type="sldNum" sz="quarter" idx="12"/>
          </p:nvPr>
        </p:nvSpPr>
        <p:spPr/>
        <p:txBody>
          <a:bodyPr/>
          <a:lstStyle/>
          <a:p>
            <a:fld id="{1E4F896C-32B2-437B-8DE8-30543BC174AD}" type="slidenum">
              <a:rPr lang="en-US" smtClean="0"/>
              <a:pPr/>
              <a:t>41</a:t>
            </a:fld>
            <a:endParaRPr lang="en-US"/>
          </a:p>
        </p:txBody>
      </p:sp>
      <p:sp>
        <p:nvSpPr>
          <p:cNvPr id="6" name="Footer Placeholder 5"/>
          <p:cNvSpPr>
            <a:spLocks noGrp="1"/>
          </p:cNvSpPr>
          <p:nvPr>
            <p:ph type="ftr" sz="quarter" idx="11"/>
          </p:nvPr>
        </p:nvSpPr>
        <p:spPr/>
        <p:txBody>
          <a:bodyPr/>
          <a:lstStyle/>
          <a:p>
            <a:r>
              <a:rPr lang="en-US" smtClean="0"/>
              <a:t>Nancy Cameron, QC</a:t>
            </a:r>
            <a:endParaRPr lang="en-US"/>
          </a:p>
        </p:txBody>
      </p:sp>
    </p:spTree>
    <p:extLst>
      <p:ext uri="{BB962C8B-B14F-4D97-AF65-F5344CB8AC3E}">
        <p14:creationId xmlns="" xmlns:p14="http://schemas.microsoft.com/office/powerpoint/2010/main" val="138859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Meaning-making and identity</a:t>
            </a:r>
            <a:endParaRPr lang="en-US" dirty="0"/>
          </a:p>
        </p:txBody>
      </p:sp>
      <p:sp>
        <p:nvSpPr>
          <p:cNvPr id="3" name="Content Placeholder 2"/>
          <p:cNvSpPr>
            <a:spLocks noGrp="1"/>
          </p:cNvSpPr>
          <p:nvPr>
            <p:ph idx="1"/>
          </p:nvPr>
        </p:nvSpPr>
        <p:spPr/>
        <p:txBody>
          <a:bodyPr/>
          <a:lstStyle/>
          <a:p>
            <a:r>
              <a:rPr lang="en-CA" dirty="0" smtClean="0"/>
              <a:t>Personal Core Identity seeks meaning in existence</a:t>
            </a:r>
          </a:p>
          <a:p>
            <a:r>
              <a:rPr lang="en-CA" dirty="0" smtClean="0"/>
              <a:t>Group Identities seeks meaning in co-existence</a:t>
            </a:r>
          </a:p>
          <a:p>
            <a:r>
              <a:rPr lang="en-CA" dirty="0" smtClean="0"/>
              <a:t>Relational identity constantly changing as you negotiate the relationship</a:t>
            </a:r>
          </a:p>
          <a:p>
            <a:endParaRPr lang="en-US" dirty="0"/>
          </a:p>
        </p:txBody>
      </p:sp>
      <p:sp>
        <p:nvSpPr>
          <p:cNvPr id="4" name="Slide Number Placeholder 3"/>
          <p:cNvSpPr>
            <a:spLocks noGrp="1"/>
          </p:cNvSpPr>
          <p:nvPr>
            <p:ph type="sldNum" sz="quarter" idx="12"/>
          </p:nvPr>
        </p:nvSpPr>
        <p:spPr/>
        <p:txBody>
          <a:bodyPr/>
          <a:lstStyle/>
          <a:p>
            <a:fld id="{1E4F896C-32B2-437B-8DE8-30543BC174AD}" type="slidenum">
              <a:rPr lang="en-US" smtClean="0"/>
              <a:pPr/>
              <a:t>42</a:t>
            </a:fld>
            <a:endParaRPr lang="en-US"/>
          </a:p>
        </p:txBody>
      </p:sp>
      <p:sp>
        <p:nvSpPr>
          <p:cNvPr id="5" name="Footer Placeholder 4"/>
          <p:cNvSpPr>
            <a:spLocks noGrp="1"/>
          </p:cNvSpPr>
          <p:nvPr>
            <p:ph type="ftr" sz="quarter" idx="11"/>
          </p:nvPr>
        </p:nvSpPr>
        <p:spPr/>
        <p:txBody>
          <a:bodyPr/>
          <a:lstStyle/>
          <a:p>
            <a:r>
              <a:rPr lang="en-US" smtClean="0"/>
              <a:t>Nancy Cameron, QC</a:t>
            </a: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Relational Identity</a:t>
            </a:r>
            <a:endParaRPr lang="en-US" dirty="0"/>
          </a:p>
        </p:txBody>
      </p:sp>
      <p:sp>
        <p:nvSpPr>
          <p:cNvPr id="3" name="Content Placeholder 2"/>
          <p:cNvSpPr>
            <a:spLocks noGrp="1"/>
          </p:cNvSpPr>
          <p:nvPr>
            <p:ph idx="1"/>
          </p:nvPr>
        </p:nvSpPr>
        <p:spPr/>
        <p:txBody>
          <a:bodyPr/>
          <a:lstStyle/>
          <a:p>
            <a:r>
              <a:rPr lang="en-US" dirty="0" smtClean="0"/>
              <a:t>Two concrete dimensions – affiliation and autonomy</a:t>
            </a:r>
          </a:p>
          <a:p>
            <a:r>
              <a:rPr lang="en-US" dirty="0" smtClean="0"/>
              <a:t>Keeping affiliation and autonomy in equilibrium is paramount to harmonious relationships.</a:t>
            </a:r>
          </a:p>
          <a:p>
            <a:r>
              <a:rPr lang="en-US" dirty="0" smtClean="0"/>
              <a:t>Social rejection registers in the anterior </a:t>
            </a:r>
            <a:r>
              <a:rPr lang="en-US" dirty="0" err="1" smtClean="0"/>
              <a:t>cingular</a:t>
            </a:r>
            <a:r>
              <a:rPr lang="en-US" dirty="0" smtClean="0"/>
              <a:t> cortex, same portion of the brain that processes physical pain</a:t>
            </a:r>
            <a:endParaRPr lang="en-US" dirty="0"/>
          </a:p>
        </p:txBody>
      </p:sp>
      <p:sp>
        <p:nvSpPr>
          <p:cNvPr id="4" name="Slide Number Placeholder 3"/>
          <p:cNvSpPr>
            <a:spLocks noGrp="1"/>
          </p:cNvSpPr>
          <p:nvPr>
            <p:ph type="sldNum" sz="quarter" idx="12"/>
          </p:nvPr>
        </p:nvSpPr>
        <p:spPr/>
        <p:txBody>
          <a:bodyPr/>
          <a:lstStyle/>
          <a:p>
            <a:fld id="{1E4F896C-32B2-437B-8DE8-30543BC174AD}" type="slidenum">
              <a:rPr lang="en-US" smtClean="0"/>
              <a:pPr/>
              <a:t>43</a:t>
            </a:fld>
            <a:endParaRPr lang="en-US"/>
          </a:p>
        </p:txBody>
      </p:sp>
      <p:sp>
        <p:nvSpPr>
          <p:cNvPr id="5" name="Footer Placeholder 4"/>
          <p:cNvSpPr>
            <a:spLocks noGrp="1"/>
          </p:cNvSpPr>
          <p:nvPr>
            <p:ph type="ftr" sz="quarter" idx="11"/>
          </p:nvPr>
        </p:nvSpPr>
        <p:spPr/>
        <p:txBody>
          <a:bodyPr/>
          <a:lstStyle/>
          <a:p>
            <a:r>
              <a:rPr lang="en-US" smtClean="0"/>
              <a:t>Nancy Cameron, QC</a:t>
            </a: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Five pillars of Identity</a:t>
            </a:r>
            <a:br>
              <a:rPr lang="en-US" dirty="0" smtClean="0"/>
            </a:br>
            <a:r>
              <a:rPr lang="en-US" sz="1600" dirty="0" smtClean="0"/>
              <a:t>Building on Dan Shapiro’s work</a:t>
            </a:r>
            <a:endParaRPr lang="en-US" dirty="0"/>
          </a:p>
        </p:txBody>
      </p:sp>
      <p:sp>
        <p:nvSpPr>
          <p:cNvPr id="3" name="Content Placeholder 2"/>
          <p:cNvSpPr>
            <a:spLocks noGrp="1"/>
          </p:cNvSpPr>
          <p:nvPr>
            <p:ph idx="1"/>
          </p:nvPr>
        </p:nvSpPr>
        <p:spPr/>
        <p:txBody>
          <a:bodyPr/>
          <a:lstStyle/>
          <a:p>
            <a:r>
              <a:rPr lang="en-US" dirty="0" smtClean="0"/>
              <a:t>B	Beliefs</a:t>
            </a:r>
          </a:p>
          <a:p>
            <a:r>
              <a:rPr lang="en-US" dirty="0" smtClean="0"/>
              <a:t>R	Rituals and Allegiances</a:t>
            </a:r>
          </a:p>
          <a:p>
            <a:r>
              <a:rPr lang="en-US" dirty="0" smtClean="0"/>
              <a:t>A	Appreciation and Recognition</a:t>
            </a:r>
          </a:p>
          <a:p>
            <a:r>
              <a:rPr lang="en-US" dirty="0" smtClean="0"/>
              <a:t>V	Values</a:t>
            </a:r>
          </a:p>
          <a:p>
            <a:r>
              <a:rPr lang="en-US" dirty="0" smtClean="0"/>
              <a:t>E	 Emotionally charged experiences (both positive and negative), Taboos</a:t>
            </a:r>
            <a:endParaRPr lang="en-US" dirty="0"/>
          </a:p>
        </p:txBody>
      </p:sp>
      <p:sp>
        <p:nvSpPr>
          <p:cNvPr id="4" name="Slide Number Placeholder 3"/>
          <p:cNvSpPr>
            <a:spLocks noGrp="1"/>
          </p:cNvSpPr>
          <p:nvPr>
            <p:ph type="sldNum" sz="quarter" idx="12"/>
          </p:nvPr>
        </p:nvSpPr>
        <p:spPr/>
        <p:txBody>
          <a:bodyPr/>
          <a:lstStyle/>
          <a:p>
            <a:fld id="{1E4F896C-32B2-437B-8DE8-30543BC174AD}" type="slidenum">
              <a:rPr lang="en-US" smtClean="0"/>
              <a:pPr/>
              <a:t>44</a:t>
            </a:fld>
            <a:endParaRPr lang="en-US"/>
          </a:p>
        </p:txBody>
      </p:sp>
      <p:sp>
        <p:nvSpPr>
          <p:cNvPr id="5" name="Footer Placeholder 4"/>
          <p:cNvSpPr>
            <a:spLocks noGrp="1"/>
          </p:cNvSpPr>
          <p:nvPr>
            <p:ph type="ftr" sz="quarter" idx="11"/>
          </p:nvPr>
        </p:nvSpPr>
        <p:spPr/>
        <p:txBody>
          <a:bodyPr/>
          <a:lstStyle/>
          <a:p>
            <a:r>
              <a:rPr lang="en-US" smtClean="0"/>
              <a:t>Nancy Cameron, QC</a:t>
            </a:r>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sz="3100" dirty="0" smtClean="0"/>
              <a:t>List as many components of your Core Identity as you can think of in each of the areas.  </a:t>
            </a:r>
            <a:br>
              <a:rPr lang="en-US" sz="3100" dirty="0" smtClean="0"/>
            </a:br>
            <a:endParaRPr lang="en-US" sz="3100" dirty="0"/>
          </a:p>
        </p:txBody>
      </p:sp>
      <p:sp>
        <p:nvSpPr>
          <p:cNvPr id="3" name="Content Placeholder 2"/>
          <p:cNvSpPr>
            <a:spLocks noGrp="1"/>
          </p:cNvSpPr>
          <p:nvPr>
            <p:ph idx="1"/>
          </p:nvPr>
        </p:nvSpPr>
        <p:spPr/>
        <p:txBody>
          <a:bodyPr>
            <a:normAutofit fontScale="70000" lnSpcReduction="20000"/>
          </a:bodyPr>
          <a:lstStyle/>
          <a:p>
            <a:r>
              <a:rPr lang="en-US" dirty="0" smtClean="0"/>
              <a:t>Beliefs – convictions, principles, morals, can include beliefs about gender, race, ethnicity, moral underpinnings</a:t>
            </a:r>
          </a:p>
          <a:p>
            <a:r>
              <a:rPr lang="en-US" dirty="0" smtClean="0"/>
              <a:t>Rituals and Allegiances –deep loyalties can be people, nation, tribe, ancestor, place, thing, real or mythical, rituals  meaningful customs and ceremonial acts,  likely related to your allegiances don’t have to be sacred rituals.</a:t>
            </a:r>
          </a:p>
          <a:p>
            <a:r>
              <a:rPr lang="en-US" dirty="0" smtClean="0"/>
              <a:t>Appreciation and Recognition:  How do you strive to be in the world? What would your one-line epitaph be? How do you strive to show up?</a:t>
            </a:r>
          </a:p>
          <a:p>
            <a:r>
              <a:rPr lang="en-US" dirty="0" smtClean="0"/>
              <a:t>Values – look at what you prioritized in Schwartz’s values.  Elaborate  on these.</a:t>
            </a:r>
          </a:p>
          <a:p>
            <a:r>
              <a:rPr lang="en-US" dirty="0" smtClean="0"/>
              <a:t>Emotionally charged experiences.  Think about taboos.  About how you have created your own narrative of what is sacred to you. What is important for you to feel secure? How does your health or past trauma inform this?</a:t>
            </a:r>
            <a:endParaRPr lang="en-US" dirty="0"/>
          </a:p>
        </p:txBody>
      </p:sp>
      <p:sp>
        <p:nvSpPr>
          <p:cNvPr id="4" name="Slide Number Placeholder 3"/>
          <p:cNvSpPr>
            <a:spLocks noGrp="1"/>
          </p:cNvSpPr>
          <p:nvPr>
            <p:ph type="sldNum" sz="quarter" idx="12"/>
          </p:nvPr>
        </p:nvSpPr>
        <p:spPr/>
        <p:txBody>
          <a:bodyPr/>
          <a:lstStyle/>
          <a:p>
            <a:fld id="{1E4F896C-32B2-437B-8DE8-30543BC174AD}" type="slidenum">
              <a:rPr lang="en-US" smtClean="0"/>
              <a:pPr/>
              <a:t>45</a:t>
            </a:fld>
            <a:endParaRPr lang="en-US"/>
          </a:p>
        </p:txBody>
      </p:sp>
      <p:sp>
        <p:nvSpPr>
          <p:cNvPr id="5" name="Footer Placeholder 4"/>
          <p:cNvSpPr>
            <a:spLocks noGrp="1"/>
          </p:cNvSpPr>
          <p:nvPr>
            <p:ph type="ftr" sz="quarter" idx="11"/>
          </p:nvPr>
        </p:nvSpPr>
        <p:spPr/>
        <p:txBody>
          <a:bodyPr/>
          <a:lstStyle/>
          <a:p>
            <a:r>
              <a:rPr lang="en-US" smtClean="0"/>
              <a:t>Nancy Cameron, QC</a:t>
            </a:r>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E4F896C-32B2-437B-8DE8-30543BC174AD}" type="slidenum">
              <a:rPr lang="en-US" smtClean="0"/>
              <a:pPr/>
              <a:t>46</a:t>
            </a:fld>
            <a:endParaRPr lang="en-US"/>
          </a:p>
        </p:txBody>
      </p:sp>
      <p:sp>
        <p:nvSpPr>
          <p:cNvPr id="5" name="Oval 4"/>
          <p:cNvSpPr/>
          <p:nvPr/>
        </p:nvSpPr>
        <p:spPr>
          <a:xfrm>
            <a:off x="3733800" y="3124200"/>
            <a:ext cx="23622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BELIEFS</a:t>
            </a:r>
            <a:endParaRPr lang="en-US" dirty="0"/>
          </a:p>
        </p:txBody>
      </p:sp>
      <p:sp>
        <p:nvSpPr>
          <p:cNvPr id="6" name="Oval 5"/>
          <p:cNvSpPr/>
          <p:nvPr/>
        </p:nvSpPr>
        <p:spPr>
          <a:xfrm>
            <a:off x="1752600" y="609600"/>
            <a:ext cx="19050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Appreciation and recognition</a:t>
            </a:r>
            <a:endParaRPr lang="en-US" sz="1200" dirty="0"/>
          </a:p>
        </p:txBody>
      </p:sp>
      <p:sp>
        <p:nvSpPr>
          <p:cNvPr id="7" name="Oval 6"/>
          <p:cNvSpPr/>
          <p:nvPr/>
        </p:nvSpPr>
        <p:spPr>
          <a:xfrm>
            <a:off x="5105400" y="990600"/>
            <a:ext cx="16002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Rituals and allegiances, loyalties</a:t>
            </a:r>
            <a:endParaRPr lang="en-US" sz="1200" dirty="0"/>
          </a:p>
        </p:txBody>
      </p:sp>
      <p:sp>
        <p:nvSpPr>
          <p:cNvPr id="8" name="Oval 7"/>
          <p:cNvSpPr/>
          <p:nvPr/>
        </p:nvSpPr>
        <p:spPr>
          <a:xfrm>
            <a:off x="1600200" y="4191000"/>
            <a:ext cx="16764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Values</a:t>
            </a:r>
            <a:endParaRPr lang="en-US" dirty="0"/>
          </a:p>
        </p:txBody>
      </p:sp>
      <p:sp>
        <p:nvSpPr>
          <p:cNvPr id="9" name="Oval 8"/>
          <p:cNvSpPr/>
          <p:nvPr/>
        </p:nvSpPr>
        <p:spPr>
          <a:xfrm>
            <a:off x="6858000" y="2667000"/>
            <a:ext cx="14478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Positive</a:t>
            </a:r>
            <a:r>
              <a:rPr lang="en-US" sz="1050" dirty="0" smtClean="0"/>
              <a:t> </a:t>
            </a:r>
            <a:r>
              <a:rPr lang="en-US" sz="1200" dirty="0" smtClean="0"/>
              <a:t>emotionally</a:t>
            </a:r>
            <a:r>
              <a:rPr lang="en-US" sz="1050" dirty="0" smtClean="0"/>
              <a:t> </a:t>
            </a:r>
            <a:r>
              <a:rPr lang="en-US" sz="1200" dirty="0" smtClean="0"/>
              <a:t>charged</a:t>
            </a:r>
            <a:r>
              <a:rPr lang="en-US" dirty="0" smtClean="0"/>
              <a:t> </a:t>
            </a:r>
            <a:r>
              <a:rPr lang="en-US" sz="1200" dirty="0" smtClean="0"/>
              <a:t>experiences</a:t>
            </a:r>
            <a:endParaRPr lang="en-US" sz="1200" dirty="0"/>
          </a:p>
        </p:txBody>
      </p:sp>
      <p:sp>
        <p:nvSpPr>
          <p:cNvPr id="10" name="Oval 9"/>
          <p:cNvSpPr/>
          <p:nvPr/>
        </p:nvSpPr>
        <p:spPr>
          <a:xfrm>
            <a:off x="4800600" y="5257800"/>
            <a:ext cx="17526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Negatively charged emotional experiences</a:t>
            </a:r>
            <a:endParaRPr lang="en-US" sz="1200" dirty="0"/>
          </a:p>
        </p:txBody>
      </p:sp>
      <p:sp>
        <p:nvSpPr>
          <p:cNvPr id="11" name="Oval 10"/>
          <p:cNvSpPr/>
          <p:nvPr/>
        </p:nvSpPr>
        <p:spPr>
          <a:xfrm>
            <a:off x="7391400" y="5029200"/>
            <a:ext cx="10668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Taboos</a:t>
            </a:r>
            <a:endParaRPr lang="en-US" sz="1400" dirty="0"/>
          </a:p>
        </p:txBody>
      </p:sp>
      <p:cxnSp>
        <p:nvCxnSpPr>
          <p:cNvPr id="13" name="Straight Arrow Connector 12"/>
          <p:cNvCxnSpPr/>
          <p:nvPr/>
        </p:nvCxnSpPr>
        <p:spPr>
          <a:xfrm>
            <a:off x="3124200" y="2057400"/>
            <a:ext cx="1143000" cy="11430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410200" y="2362200"/>
            <a:ext cx="304800" cy="7620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6172200" y="3352800"/>
            <a:ext cx="685800" cy="3048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5" idx="5"/>
            <a:endCxn id="11" idx="1"/>
          </p:cNvCxnSpPr>
          <p:nvPr/>
        </p:nvCxnSpPr>
        <p:spPr>
          <a:xfrm>
            <a:off x="5750064" y="4034771"/>
            <a:ext cx="1797565" cy="112834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181600" y="4267200"/>
            <a:ext cx="228600" cy="9906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3048000" y="3886200"/>
            <a:ext cx="685800" cy="533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6629400" y="5562600"/>
            <a:ext cx="685800" cy="152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7" name="Footer Placeholder 16"/>
          <p:cNvSpPr>
            <a:spLocks noGrp="1"/>
          </p:cNvSpPr>
          <p:nvPr>
            <p:ph type="ftr" sz="quarter" idx="11"/>
          </p:nvPr>
        </p:nvSpPr>
        <p:spPr/>
        <p:txBody>
          <a:bodyPr/>
          <a:lstStyle/>
          <a:p>
            <a:r>
              <a:rPr lang="en-US" smtClean="0"/>
              <a:t>Nancy Cameron, QC</a:t>
            </a:r>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your Core Identity</a:t>
            </a:r>
            <a:endParaRPr lang="en-US" dirty="0"/>
          </a:p>
        </p:txBody>
      </p:sp>
      <p:sp>
        <p:nvSpPr>
          <p:cNvPr id="3" name="Content Placeholder 2"/>
          <p:cNvSpPr>
            <a:spLocks noGrp="1"/>
          </p:cNvSpPr>
          <p:nvPr>
            <p:ph idx="1"/>
          </p:nvPr>
        </p:nvSpPr>
        <p:spPr/>
        <p:txBody>
          <a:bodyPr/>
          <a:lstStyle/>
          <a:p>
            <a:r>
              <a:rPr lang="en-US" dirty="0" smtClean="0"/>
              <a:t>Don’t worry about putting things in the wrong circle.  </a:t>
            </a:r>
          </a:p>
          <a:p>
            <a:pPr lvl="1"/>
            <a:r>
              <a:rPr lang="en-US" dirty="0" smtClean="0"/>
              <a:t>Mapping off the circles is ok</a:t>
            </a:r>
          </a:p>
          <a:p>
            <a:r>
              <a:rPr lang="en-US" dirty="0" smtClean="0"/>
              <a:t>Don’t be afraid to do stream of consciousness.</a:t>
            </a:r>
          </a:p>
          <a:p>
            <a:r>
              <a:rPr lang="en-US" dirty="0" smtClean="0"/>
              <a:t>Go as deep as you want, you will have a chance to share, but only want you want to share</a:t>
            </a:r>
            <a:endParaRPr lang="en-US" dirty="0"/>
          </a:p>
        </p:txBody>
      </p:sp>
      <p:sp>
        <p:nvSpPr>
          <p:cNvPr id="4" name="Slide Number Placeholder 3"/>
          <p:cNvSpPr>
            <a:spLocks noGrp="1"/>
          </p:cNvSpPr>
          <p:nvPr>
            <p:ph type="sldNum" sz="quarter" idx="12"/>
          </p:nvPr>
        </p:nvSpPr>
        <p:spPr/>
        <p:txBody>
          <a:bodyPr/>
          <a:lstStyle/>
          <a:p>
            <a:fld id="{1E4F896C-32B2-437B-8DE8-30543BC174AD}" type="slidenum">
              <a:rPr lang="en-US" smtClean="0"/>
              <a:pPr/>
              <a:t>47</a:t>
            </a:fld>
            <a:endParaRPr lang="en-US"/>
          </a:p>
        </p:txBody>
      </p:sp>
      <p:sp>
        <p:nvSpPr>
          <p:cNvPr id="5" name="Footer Placeholder 4"/>
          <p:cNvSpPr>
            <a:spLocks noGrp="1"/>
          </p:cNvSpPr>
          <p:nvPr>
            <p:ph type="ftr" sz="quarter" idx="11"/>
          </p:nvPr>
        </p:nvSpPr>
        <p:spPr/>
        <p:txBody>
          <a:bodyPr/>
          <a:lstStyle/>
          <a:p>
            <a:r>
              <a:rPr lang="en-US" smtClean="0"/>
              <a:t>Nancy Cameron, QC</a:t>
            </a:r>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Pair and share – two things that surprised you.</a:t>
            </a:r>
            <a:endParaRPr lang="en-US" dirty="0"/>
          </a:p>
        </p:txBody>
      </p:sp>
      <p:pic>
        <p:nvPicPr>
          <p:cNvPr id="5" name="Content Placeholder 4" descr="2 porcupines.png"/>
          <p:cNvPicPr>
            <a:picLocks noGrp="1" noChangeAspect="1"/>
          </p:cNvPicPr>
          <p:nvPr>
            <p:ph idx="1"/>
          </p:nvPr>
        </p:nvPicPr>
        <p:blipFill>
          <a:blip r:embed="rId2" cstate="print"/>
          <a:stretch>
            <a:fillRect/>
          </a:stretch>
        </p:blipFill>
        <p:spPr>
          <a:xfrm>
            <a:off x="3565525" y="3143250"/>
            <a:ext cx="3238500" cy="1409700"/>
          </a:xfrm>
        </p:spPr>
      </p:pic>
      <p:sp>
        <p:nvSpPr>
          <p:cNvPr id="4" name="Slide Number Placeholder 3"/>
          <p:cNvSpPr>
            <a:spLocks noGrp="1"/>
          </p:cNvSpPr>
          <p:nvPr>
            <p:ph type="sldNum" sz="quarter" idx="12"/>
          </p:nvPr>
        </p:nvSpPr>
        <p:spPr/>
        <p:txBody>
          <a:bodyPr/>
          <a:lstStyle/>
          <a:p>
            <a:fld id="{1E4F896C-32B2-437B-8DE8-30543BC174AD}" type="slidenum">
              <a:rPr lang="en-US" smtClean="0"/>
              <a:pPr/>
              <a:t>48</a:t>
            </a:fld>
            <a:endParaRPr lang="en-US"/>
          </a:p>
        </p:txBody>
      </p:sp>
      <p:sp>
        <p:nvSpPr>
          <p:cNvPr id="6" name="Footer Placeholder 5"/>
          <p:cNvSpPr>
            <a:spLocks noGrp="1"/>
          </p:cNvSpPr>
          <p:nvPr>
            <p:ph type="ftr" sz="quarter" idx="11"/>
          </p:nvPr>
        </p:nvSpPr>
        <p:spPr/>
        <p:txBody>
          <a:bodyPr/>
          <a:lstStyle/>
          <a:p>
            <a:r>
              <a:rPr lang="en-US" smtClean="0"/>
              <a:t>Nancy Cameron, QC</a:t>
            </a: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Think of an emotionally intense conflict where you felt attacked</a:t>
            </a:r>
            <a:endParaRPr lang="en-US" dirty="0"/>
          </a:p>
        </p:txBody>
      </p:sp>
      <p:sp>
        <p:nvSpPr>
          <p:cNvPr id="3" name="Content Placeholder 2"/>
          <p:cNvSpPr>
            <a:spLocks noGrp="1"/>
          </p:cNvSpPr>
          <p:nvPr>
            <p:ph idx="1"/>
          </p:nvPr>
        </p:nvSpPr>
        <p:spPr/>
        <p:txBody>
          <a:bodyPr/>
          <a:lstStyle/>
          <a:p>
            <a:r>
              <a:rPr lang="en-US" dirty="0" smtClean="0"/>
              <a:t>Unpack how your core identity was being threatened, and what was happening for you in your relational identity.</a:t>
            </a:r>
          </a:p>
          <a:p>
            <a:endParaRPr lang="en-US" dirty="0"/>
          </a:p>
        </p:txBody>
      </p:sp>
      <p:sp>
        <p:nvSpPr>
          <p:cNvPr id="4" name="Slide Number Placeholder 3"/>
          <p:cNvSpPr>
            <a:spLocks noGrp="1"/>
          </p:cNvSpPr>
          <p:nvPr>
            <p:ph type="sldNum" sz="quarter" idx="12"/>
          </p:nvPr>
        </p:nvSpPr>
        <p:spPr/>
        <p:txBody>
          <a:bodyPr/>
          <a:lstStyle/>
          <a:p>
            <a:fld id="{1E4F896C-32B2-437B-8DE8-30543BC174AD}" type="slidenum">
              <a:rPr lang="en-US" smtClean="0"/>
              <a:pPr/>
              <a:t>49</a:t>
            </a:fld>
            <a:endParaRPr lang="en-US"/>
          </a:p>
        </p:txBody>
      </p:sp>
      <p:pic>
        <p:nvPicPr>
          <p:cNvPr id="5" name="Picture 4" descr="porcupine12-709x400.jpg"/>
          <p:cNvPicPr>
            <a:picLocks noChangeAspect="1"/>
          </p:cNvPicPr>
          <p:nvPr/>
        </p:nvPicPr>
        <p:blipFill>
          <a:blip r:embed="rId2" cstate="print"/>
          <a:stretch>
            <a:fillRect/>
          </a:stretch>
        </p:blipFill>
        <p:spPr>
          <a:xfrm>
            <a:off x="1981200" y="3124200"/>
            <a:ext cx="6172200" cy="3124200"/>
          </a:xfrm>
          <a:prstGeom prst="rect">
            <a:avLst/>
          </a:prstGeom>
        </p:spPr>
      </p:pic>
      <p:sp>
        <p:nvSpPr>
          <p:cNvPr id="6" name="Footer Placeholder 5"/>
          <p:cNvSpPr>
            <a:spLocks noGrp="1"/>
          </p:cNvSpPr>
          <p:nvPr>
            <p:ph type="ftr" sz="quarter" idx="11"/>
          </p:nvPr>
        </p:nvSpPr>
        <p:spPr/>
        <p:txBody>
          <a:bodyPr/>
          <a:lstStyle/>
          <a:p>
            <a:r>
              <a:rPr lang="en-US" smtClean="0"/>
              <a:t>Nancy Cameron, QC</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371600" y="1295400"/>
            <a:ext cx="5953956" cy="3858163"/>
          </a:xfrm>
          <a:prstGeom prst="rect">
            <a:avLst/>
          </a:prstGeom>
        </p:spPr>
      </p:pic>
      <p:sp>
        <p:nvSpPr>
          <p:cNvPr id="4" name="Slide Number Placeholder 3"/>
          <p:cNvSpPr>
            <a:spLocks noGrp="1"/>
          </p:cNvSpPr>
          <p:nvPr>
            <p:ph type="sldNum" sz="quarter" idx="12"/>
          </p:nvPr>
        </p:nvSpPr>
        <p:spPr/>
        <p:txBody>
          <a:bodyPr/>
          <a:lstStyle/>
          <a:p>
            <a:fld id="{1E4F896C-32B2-437B-8DE8-30543BC174AD}" type="slidenum">
              <a:rPr lang="en-US" smtClean="0"/>
              <a:pPr/>
              <a:t>5</a:t>
            </a:fld>
            <a:endParaRPr lang="en-US"/>
          </a:p>
        </p:txBody>
      </p:sp>
      <p:sp>
        <p:nvSpPr>
          <p:cNvPr id="3" name="Title 2"/>
          <p:cNvSpPr>
            <a:spLocks noGrp="1"/>
          </p:cNvSpPr>
          <p:nvPr>
            <p:ph type="title" idx="4294967295"/>
          </p:nvPr>
        </p:nvSpPr>
        <p:spPr>
          <a:xfrm>
            <a:off x="0" y="274638"/>
            <a:ext cx="8229600" cy="1143000"/>
          </a:xfrm>
        </p:spPr>
        <p:txBody>
          <a:bodyPr>
            <a:normAutofit fontScale="90000"/>
          </a:bodyPr>
          <a:lstStyle/>
          <a:p>
            <a:r>
              <a:rPr lang="en-CA" dirty="0" smtClean="0"/>
              <a:t>Tribal Identity</a:t>
            </a:r>
            <a:br>
              <a:rPr lang="en-CA" dirty="0" smtClean="0"/>
            </a:br>
            <a:endParaRPr lang="en-CA" dirty="0"/>
          </a:p>
        </p:txBody>
      </p:sp>
      <p:sp>
        <p:nvSpPr>
          <p:cNvPr id="5" name="Footer Placeholder 4"/>
          <p:cNvSpPr>
            <a:spLocks noGrp="1"/>
          </p:cNvSpPr>
          <p:nvPr>
            <p:ph type="ftr" sz="quarter" idx="11"/>
          </p:nvPr>
        </p:nvSpPr>
        <p:spPr/>
        <p:txBody>
          <a:bodyPr/>
          <a:lstStyle/>
          <a:p>
            <a:r>
              <a:rPr lang="en-US" smtClean="0"/>
              <a:t>Nancy Cameron, QC</a:t>
            </a:r>
            <a:endParaRPr lang="en-US"/>
          </a:p>
        </p:txBody>
      </p:sp>
    </p:spTree>
    <p:extLst>
      <p:ext uri="{BB962C8B-B14F-4D97-AF65-F5344CB8AC3E}">
        <p14:creationId xmlns="" xmlns:p14="http://schemas.microsoft.com/office/powerpoint/2010/main" val="19416120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Think of </a:t>
            </a:r>
            <a:r>
              <a:rPr lang="en-US" smtClean="0"/>
              <a:t>an emotionally</a:t>
            </a:r>
            <a:br>
              <a:rPr lang="en-US" smtClean="0"/>
            </a:br>
            <a:r>
              <a:rPr lang="en-US" smtClean="0"/>
              <a:t> </a:t>
            </a:r>
            <a:r>
              <a:rPr lang="en-US" dirty="0" smtClean="0"/>
              <a:t>intense  conflict.  </a:t>
            </a:r>
            <a:endParaRPr lang="en-US" dirty="0"/>
          </a:p>
        </p:txBody>
      </p:sp>
      <p:sp>
        <p:nvSpPr>
          <p:cNvPr id="3" name="Content Placeholder 2"/>
          <p:cNvSpPr>
            <a:spLocks noGrp="1"/>
          </p:cNvSpPr>
          <p:nvPr>
            <p:ph sz="half" idx="1"/>
          </p:nvPr>
        </p:nvSpPr>
        <p:spPr/>
        <p:txBody>
          <a:bodyPr>
            <a:normAutofit fontScale="70000" lnSpcReduction="20000"/>
          </a:bodyPr>
          <a:lstStyle/>
          <a:p>
            <a:pPr>
              <a:buNone/>
            </a:pPr>
            <a:r>
              <a:rPr lang="en-US" b="1" dirty="0" smtClean="0"/>
              <a:t>CORE IDENTITY</a:t>
            </a:r>
          </a:p>
          <a:p>
            <a:pPr>
              <a:buNone/>
            </a:pPr>
            <a:endParaRPr lang="en-US" dirty="0" smtClean="0"/>
          </a:p>
          <a:p>
            <a:pPr>
              <a:buNone/>
            </a:pPr>
            <a:r>
              <a:rPr lang="en-US" dirty="0" smtClean="0"/>
              <a:t>How was my core identity threatened?</a:t>
            </a:r>
            <a:endParaRPr lang="en-US" b="1" dirty="0" smtClean="0"/>
          </a:p>
          <a:p>
            <a:r>
              <a:rPr lang="en-US" b="1" dirty="0" smtClean="0"/>
              <a:t>Beliefs </a:t>
            </a:r>
            <a:r>
              <a:rPr lang="en-US" dirty="0" smtClean="0"/>
              <a:t>felt attacked?</a:t>
            </a:r>
          </a:p>
          <a:p>
            <a:r>
              <a:rPr lang="en-US" b="1" dirty="0" smtClean="0"/>
              <a:t>R</a:t>
            </a:r>
            <a:r>
              <a:rPr lang="en-US" dirty="0" smtClean="0"/>
              <a:t>ituals felt endangered, Allegiances</a:t>
            </a:r>
            <a:r>
              <a:rPr lang="en-US" b="1" dirty="0" smtClean="0"/>
              <a:t> </a:t>
            </a:r>
            <a:r>
              <a:rPr lang="en-US" dirty="0" smtClean="0"/>
              <a:t>felt strained. </a:t>
            </a:r>
          </a:p>
          <a:p>
            <a:r>
              <a:rPr lang="en-US" b="1" dirty="0" smtClean="0"/>
              <a:t>Appreciation: </a:t>
            </a:r>
            <a:r>
              <a:rPr lang="en-US" dirty="0" smtClean="0"/>
              <a:t>What of importance to me, in how I strive to show up in the world, felt de-</a:t>
            </a:r>
            <a:r>
              <a:rPr lang="en-US" dirty="0" err="1" smtClean="0"/>
              <a:t>legitimitized</a:t>
            </a:r>
            <a:r>
              <a:rPr lang="en-US" dirty="0" smtClean="0"/>
              <a:t>?</a:t>
            </a:r>
            <a:r>
              <a:rPr lang="en-US" b="1" dirty="0" smtClean="0"/>
              <a:t> </a:t>
            </a:r>
            <a:endParaRPr lang="en-US" dirty="0" smtClean="0"/>
          </a:p>
          <a:p>
            <a:r>
              <a:rPr lang="en-US" b="1" dirty="0" smtClean="0"/>
              <a:t>Values </a:t>
            </a:r>
            <a:r>
              <a:rPr lang="en-US" dirty="0" smtClean="0"/>
              <a:t>felt threatened?</a:t>
            </a:r>
          </a:p>
          <a:p>
            <a:r>
              <a:rPr lang="en-US" b="1" dirty="0" smtClean="0"/>
              <a:t>Emotionally meaningful experiences </a:t>
            </a:r>
            <a:r>
              <a:rPr lang="en-US" dirty="0" smtClean="0"/>
              <a:t>or memories felt de-legitimized? </a:t>
            </a:r>
            <a:endParaRPr lang="en-US" dirty="0"/>
          </a:p>
        </p:txBody>
      </p:sp>
      <p:sp>
        <p:nvSpPr>
          <p:cNvPr id="5" name="Content Placeholder 4"/>
          <p:cNvSpPr>
            <a:spLocks noGrp="1"/>
          </p:cNvSpPr>
          <p:nvPr>
            <p:ph sz="half" idx="2"/>
          </p:nvPr>
        </p:nvSpPr>
        <p:spPr/>
        <p:txBody>
          <a:bodyPr>
            <a:normAutofit fontScale="70000" lnSpcReduction="20000"/>
          </a:bodyPr>
          <a:lstStyle/>
          <a:p>
            <a:pPr>
              <a:buNone/>
            </a:pPr>
            <a:r>
              <a:rPr lang="en-US" sz="2600" b="1" dirty="0" smtClean="0"/>
              <a:t>RELATIONAL IDENTITY</a:t>
            </a:r>
          </a:p>
          <a:p>
            <a:pPr>
              <a:buNone/>
            </a:pPr>
            <a:endParaRPr lang="en-US" dirty="0" smtClean="0"/>
          </a:p>
          <a:p>
            <a:pPr>
              <a:buNone/>
            </a:pPr>
            <a:r>
              <a:rPr lang="en-US" dirty="0" smtClean="0"/>
              <a:t>In what ways did I feel…</a:t>
            </a:r>
          </a:p>
          <a:p>
            <a:r>
              <a:rPr lang="en-US" b="1" dirty="0" smtClean="0"/>
              <a:t>Unappreciated</a:t>
            </a:r>
            <a:r>
              <a:rPr lang="en-US" dirty="0" smtClean="0"/>
              <a:t> for my perspectives or effort?</a:t>
            </a:r>
          </a:p>
          <a:p>
            <a:r>
              <a:rPr lang="en-US" dirty="0" smtClean="0"/>
              <a:t>Constrained in </a:t>
            </a:r>
            <a:r>
              <a:rPr lang="en-US" b="1" dirty="0" smtClean="0"/>
              <a:t>autonomy </a:t>
            </a:r>
            <a:r>
              <a:rPr lang="en-US" dirty="0" smtClean="0"/>
              <a:t>to act or feel as I would like?</a:t>
            </a:r>
          </a:p>
          <a:p>
            <a:r>
              <a:rPr lang="en-US" b="1" dirty="0" smtClean="0"/>
              <a:t>Disaffiliated: </a:t>
            </a:r>
            <a:r>
              <a:rPr lang="en-US" dirty="0" smtClean="0"/>
              <a:t>alienated or treated as an adversary?</a:t>
            </a:r>
          </a:p>
          <a:p>
            <a:r>
              <a:rPr lang="en-US" dirty="0" smtClean="0"/>
              <a:t>Disrespected in</a:t>
            </a:r>
            <a:r>
              <a:rPr lang="en-US" b="1" dirty="0" smtClean="0"/>
              <a:t> status?</a:t>
            </a:r>
            <a:endParaRPr lang="en-US" dirty="0" smtClean="0"/>
          </a:p>
          <a:p>
            <a:r>
              <a:rPr lang="en-US" dirty="0" smtClean="0"/>
              <a:t>Cast in an offensive </a:t>
            </a:r>
            <a:r>
              <a:rPr lang="en-US" b="1" dirty="0" smtClean="0"/>
              <a:t>role?</a:t>
            </a:r>
          </a:p>
          <a:p>
            <a:pPr>
              <a:buNone/>
            </a:pPr>
            <a:endParaRPr lang="en-US" dirty="0" smtClean="0"/>
          </a:p>
          <a:p>
            <a:pPr>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1E4F896C-32B2-437B-8DE8-30543BC174AD}" type="slidenum">
              <a:rPr lang="en-US" smtClean="0"/>
              <a:pPr/>
              <a:t>50</a:t>
            </a:fld>
            <a:endParaRPr lang="en-US"/>
          </a:p>
        </p:txBody>
      </p:sp>
      <p:sp>
        <p:nvSpPr>
          <p:cNvPr id="6" name="Footer Placeholder 5"/>
          <p:cNvSpPr>
            <a:spLocks noGrp="1"/>
          </p:cNvSpPr>
          <p:nvPr>
            <p:ph type="ftr" sz="quarter" idx="11"/>
          </p:nvPr>
        </p:nvSpPr>
        <p:spPr/>
        <p:txBody>
          <a:bodyPr/>
          <a:lstStyle/>
          <a:p>
            <a:r>
              <a:rPr lang="en-US" smtClean="0"/>
              <a:t>Nancy Cameron, QC</a:t>
            </a:r>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CA" dirty="0" smtClean="0"/>
              <a:t>Your Professional Identity</a:t>
            </a:r>
            <a:endParaRPr lang="en-CA" dirty="0"/>
          </a:p>
        </p:txBody>
      </p:sp>
      <p:sp>
        <p:nvSpPr>
          <p:cNvPr id="6" name="Content Placeholder 5"/>
          <p:cNvSpPr>
            <a:spLocks noGrp="1"/>
          </p:cNvSpPr>
          <p:nvPr>
            <p:ph idx="1"/>
          </p:nvPr>
        </p:nvSpPr>
        <p:spPr/>
        <p:txBody>
          <a:bodyPr/>
          <a:lstStyle/>
          <a:p>
            <a:pPr marL="82296" indent="0"/>
            <a:r>
              <a:rPr lang="en-CA" sz="4400" dirty="0" smtClean="0"/>
              <a:t> 	Do the pillars for your 	professional identity as a 	collaborative practitioner</a:t>
            </a:r>
          </a:p>
          <a:p>
            <a:pPr marL="82296" indent="0"/>
            <a:r>
              <a:rPr lang="en-CA" sz="4400" dirty="0" smtClean="0"/>
              <a:t> 	Pair and share</a:t>
            </a:r>
          </a:p>
          <a:p>
            <a:pPr marL="82296" indent="0"/>
            <a:r>
              <a:rPr lang="en-CA" sz="4400" dirty="0" smtClean="0"/>
              <a:t> 	Whole group</a:t>
            </a:r>
            <a:endParaRPr lang="en-CA" dirty="0"/>
          </a:p>
        </p:txBody>
      </p:sp>
      <p:sp>
        <p:nvSpPr>
          <p:cNvPr id="7" name="Slide Number Placeholder 6"/>
          <p:cNvSpPr>
            <a:spLocks noGrp="1"/>
          </p:cNvSpPr>
          <p:nvPr>
            <p:ph type="sldNum" sz="quarter" idx="12"/>
          </p:nvPr>
        </p:nvSpPr>
        <p:spPr/>
        <p:txBody>
          <a:bodyPr/>
          <a:lstStyle/>
          <a:p>
            <a:fld id="{1E4F896C-32B2-437B-8DE8-30543BC174AD}" type="slidenum">
              <a:rPr lang="en-US" smtClean="0"/>
              <a:pPr/>
              <a:t>51</a:t>
            </a:fld>
            <a:endParaRPr lang="en-US"/>
          </a:p>
        </p:txBody>
      </p:sp>
      <p:sp>
        <p:nvSpPr>
          <p:cNvPr id="8" name="Footer Placeholder 7"/>
          <p:cNvSpPr>
            <a:spLocks noGrp="1"/>
          </p:cNvSpPr>
          <p:nvPr>
            <p:ph type="ftr" sz="quarter" idx="11"/>
          </p:nvPr>
        </p:nvSpPr>
        <p:spPr/>
        <p:txBody>
          <a:bodyPr/>
          <a:lstStyle/>
          <a:p>
            <a:r>
              <a:rPr lang="en-US" smtClean="0"/>
              <a:t>Nancy Cameron, QC</a:t>
            </a:r>
            <a:endParaRPr lang="en-US"/>
          </a:p>
        </p:txBody>
      </p:sp>
    </p:spTree>
    <p:extLst>
      <p:ext uri="{BB962C8B-B14F-4D97-AF65-F5344CB8AC3E}">
        <p14:creationId xmlns="" xmlns:p14="http://schemas.microsoft.com/office/powerpoint/2010/main" val="19621980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smtClean="0"/>
              <a:t>Some Components of Professional Identity</a:t>
            </a:r>
            <a:r>
              <a:rPr lang="en-US" dirty="0" smtClean="0"/>
              <a:t/>
            </a:r>
            <a:br>
              <a:rPr lang="en-US" dirty="0" smtClean="0"/>
            </a:br>
            <a:endParaRPr lang="en-US" dirty="0"/>
          </a:p>
        </p:txBody>
      </p:sp>
      <p:sp>
        <p:nvSpPr>
          <p:cNvPr id="5" name="Content Placeholder 4"/>
          <p:cNvSpPr>
            <a:spLocks noGrp="1"/>
          </p:cNvSpPr>
          <p:nvPr>
            <p:ph sz="half" idx="1"/>
          </p:nvPr>
        </p:nvSpPr>
        <p:spPr/>
        <p:txBody>
          <a:bodyPr>
            <a:normAutofit fontScale="25000" lnSpcReduction="20000"/>
          </a:bodyPr>
          <a:lstStyle/>
          <a:p>
            <a:pPr>
              <a:buNone/>
            </a:pPr>
            <a:endParaRPr lang="en-US" dirty="0" smtClean="0"/>
          </a:p>
          <a:p>
            <a:r>
              <a:rPr lang="en-US" dirty="0" smtClean="0"/>
              <a:t>Principled</a:t>
            </a:r>
          </a:p>
          <a:p>
            <a:r>
              <a:rPr lang="en-US" dirty="0" smtClean="0"/>
              <a:t>Purposeful</a:t>
            </a:r>
          </a:p>
          <a:p>
            <a:r>
              <a:rPr lang="en-US" dirty="0" smtClean="0"/>
              <a:t>Caring</a:t>
            </a:r>
          </a:p>
          <a:p>
            <a:r>
              <a:rPr lang="en-US" dirty="0" smtClean="0"/>
              <a:t>Pragmatic</a:t>
            </a:r>
          </a:p>
          <a:p>
            <a:r>
              <a:rPr lang="en-US" dirty="0" smtClean="0"/>
              <a:t>Achiever, gets things done</a:t>
            </a:r>
          </a:p>
          <a:p>
            <a:r>
              <a:rPr lang="en-US" dirty="0" smtClean="0"/>
              <a:t>Thoughtful</a:t>
            </a:r>
          </a:p>
          <a:p>
            <a:r>
              <a:rPr lang="en-US" dirty="0" smtClean="0"/>
              <a:t>Loyal</a:t>
            </a:r>
          </a:p>
          <a:p>
            <a:r>
              <a:rPr lang="en-US" dirty="0" smtClean="0"/>
              <a:t>Committed</a:t>
            </a:r>
          </a:p>
          <a:p>
            <a:r>
              <a:rPr lang="en-US" dirty="0" smtClean="0"/>
              <a:t>Responsible</a:t>
            </a:r>
          </a:p>
          <a:p>
            <a:r>
              <a:rPr lang="en-US" dirty="0" smtClean="0"/>
              <a:t>Dependable</a:t>
            </a:r>
          </a:p>
          <a:p>
            <a:r>
              <a:rPr lang="en-US" dirty="0" smtClean="0"/>
              <a:t>Fun-loving</a:t>
            </a:r>
          </a:p>
          <a:p>
            <a:r>
              <a:rPr lang="en-US" dirty="0" smtClean="0"/>
              <a:t>Spontaneous</a:t>
            </a:r>
          </a:p>
          <a:p>
            <a:r>
              <a:rPr lang="en-US" dirty="0" smtClean="0"/>
              <a:t>Versatile</a:t>
            </a:r>
          </a:p>
          <a:p>
            <a:r>
              <a:rPr lang="en-US" dirty="0" smtClean="0"/>
              <a:t>Self-confident</a:t>
            </a:r>
          </a:p>
          <a:p>
            <a:r>
              <a:rPr lang="en-US" dirty="0" smtClean="0"/>
              <a:t>Decisive</a:t>
            </a:r>
          </a:p>
          <a:p>
            <a:r>
              <a:rPr lang="en-US" dirty="0" smtClean="0"/>
              <a:t>Honest</a:t>
            </a:r>
          </a:p>
          <a:p>
            <a:r>
              <a:rPr lang="en-US" dirty="0" smtClean="0"/>
              <a:t>Ethical</a:t>
            </a:r>
          </a:p>
          <a:p>
            <a:r>
              <a:rPr lang="en-US" dirty="0" smtClean="0"/>
              <a:t>Respected</a:t>
            </a:r>
          </a:p>
          <a:p>
            <a:r>
              <a:rPr lang="en-US" dirty="0" smtClean="0"/>
              <a:t>Community Leader</a:t>
            </a:r>
          </a:p>
          <a:p>
            <a:r>
              <a:rPr lang="en-US" dirty="0" smtClean="0"/>
              <a:t>Good communicator</a:t>
            </a:r>
          </a:p>
          <a:p>
            <a:r>
              <a:rPr lang="en-US" dirty="0" smtClean="0"/>
              <a:t>Good listener</a:t>
            </a:r>
          </a:p>
          <a:p>
            <a:r>
              <a:rPr lang="en-US" dirty="0" smtClean="0"/>
              <a:t>Easy going</a:t>
            </a:r>
          </a:p>
          <a:p>
            <a:r>
              <a:rPr lang="en-US" dirty="0" smtClean="0"/>
              <a:t>Mentor</a:t>
            </a:r>
          </a:p>
          <a:p>
            <a:r>
              <a:rPr lang="en-US" dirty="0" smtClean="0"/>
              <a:t>Team Player</a:t>
            </a:r>
          </a:p>
          <a:p>
            <a:r>
              <a:rPr lang="en-US" dirty="0" smtClean="0"/>
              <a:t>Agreeable</a:t>
            </a:r>
          </a:p>
          <a:p>
            <a:r>
              <a:rPr lang="en-US" dirty="0" smtClean="0"/>
              <a:t>Generous</a:t>
            </a:r>
          </a:p>
          <a:p>
            <a:pPr>
              <a:buNone/>
            </a:pPr>
            <a:r>
              <a:rPr lang="en-US" dirty="0" smtClean="0"/>
              <a:t> </a:t>
            </a:r>
          </a:p>
          <a:p>
            <a:endParaRPr lang="en-US" dirty="0"/>
          </a:p>
        </p:txBody>
      </p:sp>
      <p:sp>
        <p:nvSpPr>
          <p:cNvPr id="6" name="Content Placeholder 5"/>
          <p:cNvSpPr>
            <a:spLocks noGrp="1"/>
          </p:cNvSpPr>
          <p:nvPr>
            <p:ph sz="half" idx="2"/>
          </p:nvPr>
        </p:nvSpPr>
        <p:spPr/>
        <p:txBody>
          <a:bodyPr>
            <a:normAutofit fontScale="25000" lnSpcReduction="20000"/>
          </a:bodyPr>
          <a:lstStyle/>
          <a:p>
            <a:r>
              <a:rPr lang="en-US" dirty="0" smtClean="0"/>
              <a:t>Patient</a:t>
            </a:r>
          </a:p>
          <a:p>
            <a:r>
              <a:rPr lang="en-US" dirty="0" smtClean="0"/>
              <a:t>Charismatic</a:t>
            </a:r>
          </a:p>
          <a:p>
            <a:r>
              <a:rPr lang="en-US" dirty="0" smtClean="0"/>
              <a:t>Intelligent</a:t>
            </a:r>
          </a:p>
          <a:p>
            <a:r>
              <a:rPr lang="en-US" dirty="0" smtClean="0"/>
              <a:t>Knowledgeable</a:t>
            </a:r>
          </a:p>
          <a:p>
            <a:r>
              <a:rPr lang="en-US" dirty="0" smtClean="0"/>
              <a:t>Professionally skilled</a:t>
            </a:r>
          </a:p>
          <a:p>
            <a:r>
              <a:rPr lang="en-US" dirty="0" smtClean="0"/>
              <a:t>Skilled advocate</a:t>
            </a:r>
          </a:p>
          <a:p>
            <a:r>
              <a:rPr lang="en-US" dirty="0" smtClean="0"/>
              <a:t>Fair</a:t>
            </a:r>
          </a:p>
          <a:p>
            <a:r>
              <a:rPr lang="en-US" dirty="0" smtClean="0"/>
              <a:t>Detail oriented</a:t>
            </a:r>
          </a:p>
          <a:p>
            <a:r>
              <a:rPr lang="en-US" dirty="0" smtClean="0"/>
              <a:t>Thorough</a:t>
            </a:r>
          </a:p>
          <a:p>
            <a:r>
              <a:rPr lang="en-US" dirty="0" smtClean="0"/>
              <a:t>Kind</a:t>
            </a:r>
          </a:p>
          <a:p>
            <a:r>
              <a:rPr lang="en-US" dirty="0" smtClean="0"/>
              <a:t>Even-tempered</a:t>
            </a:r>
          </a:p>
          <a:p>
            <a:r>
              <a:rPr lang="en-US" dirty="0" smtClean="0"/>
              <a:t>Inclusive</a:t>
            </a:r>
          </a:p>
          <a:p>
            <a:r>
              <a:rPr lang="en-US" dirty="0" smtClean="0"/>
              <a:t>Creative</a:t>
            </a:r>
          </a:p>
          <a:p>
            <a:r>
              <a:rPr lang="en-US" dirty="0" smtClean="0"/>
              <a:t>Compassionate</a:t>
            </a:r>
          </a:p>
          <a:p>
            <a:r>
              <a:rPr lang="en-US" dirty="0" smtClean="0"/>
              <a:t>Tolerant</a:t>
            </a:r>
          </a:p>
          <a:p>
            <a:r>
              <a:rPr lang="en-US" dirty="0" smtClean="0"/>
              <a:t>Able to support my opinions</a:t>
            </a:r>
          </a:p>
          <a:p>
            <a:r>
              <a:rPr lang="en-US" dirty="0" smtClean="0"/>
              <a:t>Gracious</a:t>
            </a:r>
          </a:p>
          <a:p>
            <a:r>
              <a:rPr lang="en-US" dirty="0" smtClean="0"/>
              <a:t>Professionally respected</a:t>
            </a:r>
          </a:p>
          <a:p>
            <a:r>
              <a:rPr lang="en-US" dirty="0" smtClean="0"/>
              <a:t>Empathetic</a:t>
            </a:r>
          </a:p>
          <a:p>
            <a:r>
              <a:rPr lang="en-US" dirty="0" smtClean="0"/>
              <a:t>Good story teller</a:t>
            </a:r>
          </a:p>
          <a:p>
            <a:r>
              <a:rPr lang="en-US" dirty="0" smtClean="0"/>
              <a:t>Friendly</a:t>
            </a:r>
          </a:p>
          <a:p>
            <a:r>
              <a:rPr lang="en-US" dirty="0" smtClean="0"/>
              <a:t>Skilled facilitator</a:t>
            </a:r>
          </a:p>
          <a:p>
            <a:r>
              <a:rPr lang="en-US" dirty="0" smtClean="0"/>
              <a:t>Status</a:t>
            </a:r>
          </a:p>
          <a:p>
            <a:r>
              <a:rPr lang="en-US" dirty="0" smtClean="0"/>
              <a:t>Prestige</a:t>
            </a:r>
          </a:p>
          <a:p>
            <a:r>
              <a:rPr lang="en-US" dirty="0" smtClean="0"/>
              <a:t>Objective</a:t>
            </a:r>
          </a:p>
          <a:p>
            <a:r>
              <a:rPr lang="en-US" dirty="0" smtClean="0"/>
              <a:t>Passionate</a:t>
            </a:r>
          </a:p>
          <a:p>
            <a:endParaRPr lang="en-US" dirty="0"/>
          </a:p>
        </p:txBody>
      </p:sp>
      <p:sp>
        <p:nvSpPr>
          <p:cNvPr id="4" name="Slide Number Placeholder 3"/>
          <p:cNvSpPr>
            <a:spLocks noGrp="1"/>
          </p:cNvSpPr>
          <p:nvPr>
            <p:ph type="sldNum" sz="quarter" idx="12"/>
          </p:nvPr>
        </p:nvSpPr>
        <p:spPr/>
        <p:txBody>
          <a:bodyPr/>
          <a:lstStyle/>
          <a:p>
            <a:fld id="{25FC376E-B3C6-4FEE-8C29-786F77C7ABC5}" type="slidenum">
              <a:rPr lang="en-US" smtClean="0"/>
              <a:pPr/>
              <a:t>52</a:t>
            </a:fld>
            <a:endParaRPr lang="en-US"/>
          </a:p>
        </p:txBody>
      </p:sp>
      <p:sp>
        <p:nvSpPr>
          <p:cNvPr id="7" name="Footer Placeholder 6"/>
          <p:cNvSpPr>
            <a:spLocks noGrp="1"/>
          </p:cNvSpPr>
          <p:nvPr>
            <p:ph type="ftr" sz="quarter" idx="11"/>
          </p:nvPr>
        </p:nvSpPr>
        <p:spPr/>
        <p:txBody>
          <a:bodyPr/>
          <a:lstStyle/>
          <a:p>
            <a:r>
              <a:rPr lang="en-US" smtClean="0"/>
              <a:t>Nancy Cameron, QC</a:t>
            </a:r>
            <a:endParaRPr lang="en-US"/>
          </a:p>
        </p:txBody>
      </p:sp>
    </p:spTree>
    <p:extLst>
      <p:ext uri="{BB962C8B-B14F-4D97-AF65-F5344CB8AC3E}">
        <p14:creationId xmlns="" xmlns:p14="http://schemas.microsoft.com/office/powerpoint/2010/main" val="28423889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E4F896C-32B2-437B-8DE8-30543BC174AD}" type="slidenum">
              <a:rPr lang="en-US" smtClean="0"/>
              <a:pPr/>
              <a:t>53</a:t>
            </a:fld>
            <a:endParaRPr lang="en-US"/>
          </a:p>
        </p:txBody>
      </p:sp>
      <p:pic>
        <p:nvPicPr>
          <p:cNvPr id="6" name="Picture 5" descr="VALUES.pdf"/>
          <p:cNvPicPr/>
          <p:nvPr/>
        </p:nvPicPr>
        <p:blipFill>
          <a:blip r:embed="rId2" cstate="print">
            <a:extLst>
              <a:ext uri="{28A0092B-C50C-407E-A947-70E740481C1C}">
                <a14:useLocalDpi xmlns="" xmlns:a14="http://schemas.microsoft.com/office/drawing/2010/main" val="0"/>
              </a:ext>
            </a:extLst>
          </a:blip>
          <a:stretch>
            <a:fillRect/>
          </a:stretch>
        </p:blipFill>
        <p:spPr>
          <a:xfrm>
            <a:off x="1600200" y="457200"/>
            <a:ext cx="6858000" cy="5848350"/>
          </a:xfrm>
          <a:prstGeom prst="rect">
            <a:avLst/>
          </a:prstGeom>
        </p:spPr>
      </p:pic>
      <p:sp>
        <p:nvSpPr>
          <p:cNvPr id="4" name="Footer Placeholder 3"/>
          <p:cNvSpPr>
            <a:spLocks noGrp="1"/>
          </p:cNvSpPr>
          <p:nvPr>
            <p:ph type="ftr" sz="quarter" idx="11"/>
          </p:nvPr>
        </p:nvSpPr>
        <p:spPr/>
        <p:txBody>
          <a:bodyPr/>
          <a:lstStyle/>
          <a:p>
            <a:r>
              <a:rPr lang="en-US" smtClean="0"/>
              <a:t>Nancy Cameron, QC</a:t>
            </a:r>
            <a:endParaRPr lang="en-US"/>
          </a:p>
        </p:txBody>
      </p:sp>
    </p:spTree>
    <p:extLst>
      <p:ext uri="{BB962C8B-B14F-4D97-AF65-F5344CB8AC3E}">
        <p14:creationId xmlns="" xmlns:p14="http://schemas.microsoft.com/office/powerpoint/2010/main" val="6041276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CA" dirty="0" smtClean="0"/>
              <a:t>Triggers of Professional</a:t>
            </a:r>
            <a:br>
              <a:rPr lang="en-CA" dirty="0" smtClean="0"/>
            </a:br>
            <a:r>
              <a:rPr lang="en-CA" dirty="0" smtClean="0"/>
              <a:t> Identity Conflicts</a:t>
            </a:r>
            <a:endParaRPr lang="en-CA" dirty="0"/>
          </a:p>
        </p:txBody>
      </p:sp>
      <p:sp>
        <p:nvSpPr>
          <p:cNvPr id="3" name="Content Placeholder 2"/>
          <p:cNvSpPr>
            <a:spLocks noGrp="1"/>
          </p:cNvSpPr>
          <p:nvPr>
            <p:ph idx="1"/>
          </p:nvPr>
        </p:nvSpPr>
        <p:spPr/>
        <p:txBody>
          <a:bodyPr/>
          <a:lstStyle/>
          <a:p>
            <a:r>
              <a:rPr lang="en-CA" dirty="0" smtClean="0"/>
              <a:t>Differential treatment</a:t>
            </a:r>
          </a:p>
          <a:p>
            <a:r>
              <a:rPr lang="en-CA" dirty="0" smtClean="0"/>
              <a:t>Different values</a:t>
            </a:r>
          </a:p>
          <a:p>
            <a:r>
              <a:rPr lang="en-CA" dirty="0" smtClean="0"/>
              <a:t>Assimilation</a:t>
            </a:r>
            <a:endParaRPr lang="en-CA" dirty="0"/>
          </a:p>
        </p:txBody>
      </p:sp>
      <p:sp>
        <p:nvSpPr>
          <p:cNvPr id="4" name="Slide Number Placeholder 3"/>
          <p:cNvSpPr>
            <a:spLocks noGrp="1"/>
          </p:cNvSpPr>
          <p:nvPr>
            <p:ph type="sldNum" sz="quarter" idx="12"/>
          </p:nvPr>
        </p:nvSpPr>
        <p:spPr/>
        <p:txBody>
          <a:bodyPr/>
          <a:lstStyle/>
          <a:p>
            <a:fld id="{1E4F896C-32B2-437B-8DE8-30543BC174AD}" type="slidenum">
              <a:rPr lang="en-US" smtClean="0"/>
              <a:pPr/>
              <a:t>54</a:t>
            </a:fld>
            <a:endParaRPr lang="en-US"/>
          </a:p>
        </p:txBody>
      </p:sp>
      <p:sp>
        <p:nvSpPr>
          <p:cNvPr id="5" name="Footer Placeholder 4"/>
          <p:cNvSpPr>
            <a:spLocks noGrp="1"/>
          </p:cNvSpPr>
          <p:nvPr>
            <p:ph type="ftr" sz="quarter" idx="11"/>
          </p:nvPr>
        </p:nvSpPr>
        <p:spPr/>
        <p:txBody>
          <a:bodyPr/>
          <a:lstStyle/>
          <a:p>
            <a:r>
              <a:rPr lang="en-US" smtClean="0"/>
              <a:t>Nancy Cameron, QC</a:t>
            </a:r>
            <a:endParaRPr lang="en-US"/>
          </a:p>
        </p:txBody>
      </p:sp>
    </p:spTree>
    <p:extLst>
      <p:ext uri="{BB962C8B-B14F-4D97-AF65-F5344CB8AC3E}">
        <p14:creationId xmlns="" xmlns:p14="http://schemas.microsoft.com/office/powerpoint/2010/main" val="20799409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Triggers of Social Identity Conflict</a:t>
            </a:r>
            <a:endParaRPr lang="en-CA" dirty="0"/>
          </a:p>
        </p:txBody>
      </p:sp>
      <p:sp>
        <p:nvSpPr>
          <p:cNvPr id="3" name="Content Placeholder 2"/>
          <p:cNvSpPr>
            <a:spLocks noGrp="1"/>
          </p:cNvSpPr>
          <p:nvPr>
            <p:ph idx="1"/>
          </p:nvPr>
        </p:nvSpPr>
        <p:spPr/>
        <p:txBody>
          <a:bodyPr>
            <a:normAutofit fontScale="92500" lnSpcReduction="20000"/>
          </a:bodyPr>
          <a:lstStyle/>
          <a:p>
            <a:r>
              <a:rPr lang="en-CA" dirty="0" smtClean="0"/>
              <a:t>Differential Treatment – can create group polarization when different groups are treated differently</a:t>
            </a:r>
          </a:p>
          <a:p>
            <a:r>
              <a:rPr lang="en-CA" dirty="0" smtClean="0"/>
              <a:t>Different Values </a:t>
            </a:r>
          </a:p>
          <a:p>
            <a:r>
              <a:rPr lang="en-CA" dirty="0" smtClean="0"/>
              <a:t>Assimilation (majority group expecting others to act just like them)</a:t>
            </a:r>
          </a:p>
          <a:p>
            <a:r>
              <a:rPr lang="en-CA" dirty="0" smtClean="0"/>
              <a:t>Insult or humiliating action – comments or behaviours devaluing one group to another</a:t>
            </a:r>
          </a:p>
          <a:p>
            <a:r>
              <a:rPr lang="en-CA" dirty="0" smtClean="0"/>
              <a:t>Simple contact – when intergroup anxiety is high, simple contact can be polarizing and create conflict</a:t>
            </a:r>
            <a:endParaRPr lang="en-CA" dirty="0"/>
          </a:p>
        </p:txBody>
      </p:sp>
      <p:sp>
        <p:nvSpPr>
          <p:cNvPr id="4" name="Slide Number Placeholder 3"/>
          <p:cNvSpPr>
            <a:spLocks noGrp="1"/>
          </p:cNvSpPr>
          <p:nvPr>
            <p:ph type="sldNum" sz="quarter" idx="12"/>
          </p:nvPr>
        </p:nvSpPr>
        <p:spPr/>
        <p:txBody>
          <a:bodyPr/>
          <a:lstStyle/>
          <a:p>
            <a:fld id="{1E4F896C-32B2-437B-8DE8-30543BC174AD}" type="slidenum">
              <a:rPr lang="en-US" smtClean="0"/>
              <a:pPr/>
              <a:t>55</a:t>
            </a:fld>
            <a:endParaRPr lang="en-US"/>
          </a:p>
        </p:txBody>
      </p:sp>
      <p:sp>
        <p:nvSpPr>
          <p:cNvPr id="5" name="Footer Placeholder 4"/>
          <p:cNvSpPr>
            <a:spLocks noGrp="1"/>
          </p:cNvSpPr>
          <p:nvPr>
            <p:ph type="ftr" sz="quarter" idx="11"/>
          </p:nvPr>
        </p:nvSpPr>
        <p:spPr/>
        <p:txBody>
          <a:bodyPr/>
          <a:lstStyle/>
          <a:p>
            <a:r>
              <a:rPr lang="en-US" smtClean="0"/>
              <a:t>Nancy Cameron, QC</a:t>
            </a:r>
            <a:endParaRPr lang="en-US"/>
          </a:p>
        </p:txBody>
      </p:sp>
    </p:spTree>
    <p:extLst>
      <p:ext uri="{BB962C8B-B14F-4D97-AF65-F5344CB8AC3E}">
        <p14:creationId xmlns="" xmlns:p14="http://schemas.microsoft.com/office/powerpoint/2010/main" val="17702367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Oh no! Not another conflict!</a:t>
            </a:r>
            <a:endParaRPr lang="en-US" dirty="0"/>
          </a:p>
        </p:txBody>
      </p:sp>
      <p:sp>
        <p:nvSpPr>
          <p:cNvPr id="4" name="Content Placeholder 3"/>
          <p:cNvSpPr>
            <a:spLocks noGrp="1"/>
          </p:cNvSpPr>
          <p:nvPr>
            <p:ph idx="1"/>
          </p:nvPr>
        </p:nvSpPr>
        <p:spPr/>
        <p:txBody>
          <a:bodyPr/>
          <a:lstStyle/>
          <a:p>
            <a:r>
              <a:rPr lang="en-US" sz="2400" dirty="0" smtClean="0"/>
              <a:t>Think of a professional conflict you have had.  Look at the attack points – core and relational.  What was happening for you? What do you think was happening for the other person?</a:t>
            </a:r>
            <a:endParaRPr lang="en-US" sz="2400" dirty="0"/>
          </a:p>
        </p:txBody>
      </p:sp>
      <p:sp>
        <p:nvSpPr>
          <p:cNvPr id="2" name="Slide Number Placeholder 1"/>
          <p:cNvSpPr>
            <a:spLocks noGrp="1"/>
          </p:cNvSpPr>
          <p:nvPr>
            <p:ph type="sldNum" sz="quarter" idx="12"/>
          </p:nvPr>
        </p:nvSpPr>
        <p:spPr/>
        <p:txBody>
          <a:bodyPr/>
          <a:lstStyle/>
          <a:p>
            <a:fld id="{1E4F896C-32B2-437B-8DE8-30543BC174AD}" type="slidenum">
              <a:rPr lang="en-US" smtClean="0"/>
              <a:pPr/>
              <a:t>56</a:t>
            </a:fld>
            <a:endParaRPr lang="en-US"/>
          </a:p>
        </p:txBody>
      </p:sp>
      <p:pic>
        <p:nvPicPr>
          <p:cNvPr id="5" name="Picture 4" descr="cheetah 1.jpg"/>
          <p:cNvPicPr>
            <a:picLocks noChangeAspect="1"/>
          </p:cNvPicPr>
          <p:nvPr/>
        </p:nvPicPr>
        <p:blipFill>
          <a:blip r:embed="rId2" cstate="print"/>
          <a:stretch>
            <a:fillRect/>
          </a:stretch>
        </p:blipFill>
        <p:spPr>
          <a:xfrm>
            <a:off x="1600200" y="3352800"/>
            <a:ext cx="3048000" cy="2362200"/>
          </a:xfrm>
          <a:prstGeom prst="rect">
            <a:avLst/>
          </a:prstGeom>
        </p:spPr>
      </p:pic>
      <p:pic>
        <p:nvPicPr>
          <p:cNvPr id="6" name="Picture 5" descr="cheetah 2.jpg"/>
          <p:cNvPicPr>
            <a:picLocks noChangeAspect="1"/>
          </p:cNvPicPr>
          <p:nvPr/>
        </p:nvPicPr>
        <p:blipFill>
          <a:blip r:embed="rId3" cstate="print"/>
          <a:stretch>
            <a:fillRect/>
          </a:stretch>
        </p:blipFill>
        <p:spPr>
          <a:xfrm>
            <a:off x="4953000" y="3429000"/>
            <a:ext cx="2971800" cy="2286000"/>
          </a:xfrm>
          <a:prstGeom prst="rect">
            <a:avLst/>
          </a:prstGeom>
        </p:spPr>
      </p:pic>
      <p:sp>
        <p:nvSpPr>
          <p:cNvPr id="7" name="Footer Placeholder 6"/>
          <p:cNvSpPr>
            <a:spLocks noGrp="1"/>
          </p:cNvSpPr>
          <p:nvPr>
            <p:ph type="ftr" sz="quarter" idx="11"/>
          </p:nvPr>
        </p:nvSpPr>
        <p:spPr/>
        <p:txBody>
          <a:bodyPr/>
          <a:lstStyle/>
          <a:p>
            <a:r>
              <a:rPr lang="en-US" smtClean="0"/>
              <a:t>Nancy Cameron, QC</a:t>
            </a:r>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Systemic Change</a:t>
            </a:r>
            <a:endParaRPr lang="en-CA" dirty="0"/>
          </a:p>
        </p:txBody>
      </p:sp>
      <p:sp>
        <p:nvSpPr>
          <p:cNvPr id="4" name="Text Placeholder 3"/>
          <p:cNvSpPr>
            <a:spLocks noGrp="1"/>
          </p:cNvSpPr>
          <p:nvPr>
            <p:ph type="body" idx="1"/>
          </p:nvPr>
        </p:nvSpPr>
        <p:spPr>
          <a:xfrm>
            <a:off x="2578392" y="1143000"/>
            <a:ext cx="6400800" cy="1066800"/>
          </a:xfrm>
        </p:spPr>
        <p:txBody>
          <a:bodyPr>
            <a:normAutofit/>
          </a:bodyPr>
          <a:lstStyle/>
          <a:p>
            <a:pPr algn="ctr"/>
            <a:r>
              <a:rPr lang="en-CA" sz="2800" dirty="0" smtClean="0">
                <a:solidFill>
                  <a:schemeClr val="tx1"/>
                </a:solidFill>
              </a:rPr>
              <a:t>How do we encourage CDR Models?</a:t>
            </a:r>
            <a:endParaRPr lang="en-CA" sz="2800" dirty="0">
              <a:solidFill>
                <a:schemeClr val="tx1"/>
              </a:solidFill>
            </a:endParaRPr>
          </a:p>
        </p:txBody>
      </p:sp>
      <p:sp>
        <p:nvSpPr>
          <p:cNvPr id="5" name="Slide Number Placeholder 4"/>
          <p:cNvSpPr>
            <a:spLocks noGrp="1"/>
          </p:cNvSpPr>
          <p:nvPr>
            <p:ph type="sldNum" sz="quarter" idx="12"/>
          </p:nvPr>
        </p:nvSpPr>
        <p:spPr/>
        <p:txBody>
          <a:bodyPr/>
          <a:lstStyle/>
          <a:p>
            <a:fld id="{1E4F896C-32B2-437B-8DE8-30543BC174AD}" type="slidenum">
              <a:rPr lang="en-US" smtClean="0"/>
              <a:pPr/>
              <a:t>57</a:t>
            </a:fld>
            <a:endParaRPr lang="en-US"/>
          </a:p>
        </p:txBody>
      </p:sp>
      <p:sp>
        <p:nvSpPr>
          <p:cNvPr id="6" name="Footer Placeholder 5"/>
          <p:cNvSpPr>
            <a:spLocks noGrp="1"/>
          </p:cNvSpPr>
          <p:nvPr>
            <p:ph type="ftr" sz="quarter" idx="11"/>
          </p:nvPr>
        </p:nvSpPr>
        <p:spPr/>
        <p:txBody>
          <a:bodyPr/>
          <a:lstStyle/>
          <a:p>
            <a:r>
              <a:rPr lang="en-US" smtClean="0"/>
              <a:t>Nancy Cameron, QC</a:t>
            </a:r>
            <a:endParaRPr lang="en-US"/>
          </a:p>
        </p:txBody>
      </p:sp>
    </p:spTree>
    <p:extLst>
      <p:ext uri="{BB962C8B-B14F-4D97-AF65-F5344CB8AC3E}">
        <p14:creationId xmlns="" xmlns:p14="http://schemas.microsoft.com/office/powerpoint/2010/main" val="39117505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mbedded image permalink"/>
          <p:cNvPicPr/>
          <p:nvPr/>
        </p:nvPicPr>
        <p:blipFill>
          <a:blip r:embed="rId2" r:link="rId3" cstate="print"/>
          <a:srcRect/>
          <a:stretch>
            <a:fillRect/>
          </a:stretch>
        </p:blipFill>
        <p:spPr bwMode="auto">
          <a:xfrm>
            <a:off x="1600200" y="1300928"/>
            <a:ext cx="5943600" cy="4256143"/>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1E4F896C-32B2-437B-8DE8-30543BC174AD}" type="slidenum">
              <a:rPr lang="en-US" smtClean="0"/>
              <a:pPr/>
              <a:t>58</a:t>
            </a:fld>
            <a:endParaRPr lang="en-US"/>
          </a:p>
        </p:txBody>
      </p:sp>
      <p:sp>
        <p:nvSpPr>
          <p:cNvPr id="4" name="Footer Placeholder 3"/>
          <p:cNvSpPr>
            <a:spLocks noGrp="1"/>
          </p:cNvSpPr>
          <p:nvPr>
            <p:ph type="ftr" sz="quarter" idx="11"/>
          </p:nvPr>
        </p:nvSpPr>
        <p:spPr/>
        <p:txBody>
          <a:bodyPr/>
          <a:lstStyle/>
          <a:p>
            <a:r>
              <a:rPr lang="en-US" smtClean="0"/>
              <a:t>Nancy Cameron, QC</a:t>
            </a:r>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Values informing processes</a:t>
            </a:r>
            <a:endParaRPr lang="en-CA" dirty="0"/>
          </a:p>
        </p:txBody>
      </p:sp>
      <p:sp>
        <p:nvSpPr>
          <p:cNvPr id="3" name="Content Placeholder 2"/>
          <p:cNvSpPr>
            <a:spLocks noGrp="1"/>
          </p:cNvSpPr>
          <p:nvPr>
            <p:ph sz="half" idx="1"/>
          </p:nvPr>
        </p:nvSpPr>
        <p:spPr/>
        <p:txBody>
          <a:bodyPr>
            <a:normAutofit/>
          </a:bodyPr>
          <a:lstStyle/>
          <a:p>
            <a:r>
              <a:rPr lang="en-CA" sz="4000" dirty="0" smtClean="0"/>
              <a:t>Values underpinning judicial decision making and court processes</a:t>
            </a:r>
            <a:endParaRPr lang="en-CA" sz="4000" dirty="0"/>
          </a:p>
        </p:txBody>
      </p:sp>
      <p:sp>
        <p:nvSpPr>
          <p:cNvPr id="4" name="Content Placeholder 3"/>
          <p:cNvSpPr>
            <a:spLocks noGrp="1"/>
          </p:cNvSpPr>
          <p:nvPr>
            <p:ph sz="half" idx="2"/>
          </p:nvPr>
        </p:nvSpPr>
        <p:spPr/>
        <p:txBody>
          <a:bodyPr>
            <a:normAutofit/>
          </a:bodyPr>
          <a:lstStyle/>
          <a:p>
            <a:r>
              <a:rPr lang="en-CA" sz="4000" dirty="0" smtClean="0"/>
              <a:t>Values underpinning consensual dispute resolution</a:t>
            </a:r>
            <a:endParaRPr lang="en-CA" sz="4000" dirty="0"/>
          </a:p>
        </p:txBody>
      </p:sp>
      <p:sp>
        <p:nvSpPr>
          <p:cNvPr id="5" name="Slide Number Placeholder 4"/>
          <p:cNvSpPr>
            <a:spLocks noGrp="1"/>
          </p:cNvSpPr>
          <p:nvPr>
            <p:ph type="sldNum" sz="quarter" idx="12"/>
          </p:nvPr>
        </p:nvSpPr>
        <p:spPr/>
        <p:txBody>
          <a:bodyPr/>
          <a:lstStyle/>
          <a:p>
            <a:fld id="{1E4F896C-32B2-437B-8DE8-30543BC174AD}" type="slidenum">
              <a:rPr lang="en-US" smtClean="0"/>
              <a:pPr/>
              <a:t>59</a:t>
            </a:fld>
            <a:endParaRPr lang="en-US"/>
          </a:p>
        </p:txBody>
      </p:sp>
      <p:sp>
        <p:nvSpPr>
          <p:cNvPr id="6" name="Footer Placeholder 5"/>
          <p:cNvSpPr>
            <a:spLocks noGrp="1"/>
          </p:cNvSpPr>
          <p:nvPr>
            <p:ph type="ftr" sz="quarter" idx="11"/>
          </p:nvPr>
        </p:nvSpPr>
        <p:spPr/>
        <p:txBody>
          <a:bodyPr/>
          <a:lstStyle/>
          <a:p>
            <a:r>
              <a:rPr lang="en-US" smtClean="0"/>
              <a:t>Nancy Cameron, QC</a:t>
            </a:r>
            <a:endParaRPr lang="en-US"/>
          </a:p>
        </p:txBody>
      </p:sp>
    </p:spTree>
    <p:extLst>
      <p:ext uri="{BB962C8B-B14F-4D97-AF65-F5344CB8AC3E}">
        <p14:creationId xmlns="" xmlns:p14="http://schemas.microsoft.com/office/powerpoint/2010/main" val="7362819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Cognitive Biases and Tribal Identity</a:t>
            </a:r>
            <a:endParaRPr lang="en-CA" dirty="0"/>
          </a:p>
        </p:txBody>
      </p:sp>
      <p:sp>
        <p:nvSpPr>
          <p:cNvPr id="3" name="Content Placeholder 2"/>
          <p:cNvSpPr>
            <a:spLocks noGrp="1"/>
          </p:cNvSpPr>
          <p:nvPr>
            <p:ph idx="1"/>
          </p:nvPr>
        </p:nvSpPr>
        <p:spPr/>
        <p:txBody>
          <a:bodyPr/>
          <a:lstStyle/>
          <a:p>
            <a:r>
              <a:rPr lang="en-CA" dirty="0"/>
              <a:t>In troubled times and in times of conflict, there is a tendency </a:t>
            </a:r>
            <a:r>
              <a:rPr lang="en-CA" dirty="0" smtClean="0"/>
              <a:t>to turn </a:t>
            </a:r>
            <a:r>
              <a:rPr lang="en-CA" dirty="0"/>
              <a:t>inward and say, “At least we understand our own people</a:t>
            </a:r>
            <a:r>
              <a:rPr lang="en-CA" dirty="0" smtClean="0"/>
              <a:t>.”</a:t>
            </a:r>
          </a:p>
          <a:p>
            <a:r>
              <a:rPr lang="en-CA" dirty="0" smtClean="0"/>
              <a:t>Status quo bias</a:t>
            </a:r>
          </a:p>
          <a:p>
            <a:r>
              <a:rPr lang="en-CA" dirty="0" smtClean="0"/>
              <a:t>Certainty Bias</a:t>
            </a:r>
          </a:p>
          <a:p>
            <a:r>
              <a:rPr lang="en-CA" dirty="0" smtClean="0"/>
              <a:t>Brain is a pattern-seeking organ</a:t>
            </a:r>
            <a:endParaRPr lang="en-CA" dirty="0"/>
          </a:p>
        </p:txBody>
      </p:sp>
      <p:sp>
        <p:nvSpPr>
          <p:cNvPr id="4" name="Slide Number Placeholder 3"/>
          <p:cNvSpPr>
            <a:spLocks noGrp="1"/>
          </p:cNvSpPr>
          <p:nvPr>
            <p:ph type="sldNum" sz="quarter" idx="12"/>
          </p:nvPr>
        </p:nvSpPr>
        <p:spPr/>
        <p:txBody>
          <a:bodyPr/>
          <a:lstStyle/>
          <a:p>
            <a:fld id="{1E4F896C-32B2-437B-8DE8-30543BC174AD}" type="slidenum">
              <a:rPr lang="en-US" smtClean="0"/>
              <a:pPr/>
              <a:t>6</a:t>
            </a:fld>
            <a:endParaRPr lang="en-US"/>
          </a:p>
        </p:txBody>
      </p:sp>
      <p:sp>
        <p:nvSpPr>
          <p:cNvPr id="5" name="Footer Placeholder 4"/>
          <p:cNvSpPr>
            <a:spLocks noGrp="1"/>
          </p:cNvSpPr>
          <p:nvPr>
            <p:ph type="ftr" sz="quarter" idx="11"/>
          </p:nvPr>
        </p:nvSpPr>
        <p:spPr/>
        <p:txBody>
          <a:bodyPr/>
          <a:lstStyle/>
          <a:p>
            <a:r>
              <a:rPr lang="en-US" smtClean="0"/>
              <a:t>Nancy Cameron, QC</a:t>
            </a:r>
            <a:endParaRPr lang="en-US"/>
          </a:p>
        </p:txBody>
      </p:sp>
    </p:spTree>
    <p:extLst>
      <p:ext uri="{BB962C8B-B14F-4D97-AF65-F5344CB8AC3E}">
        <p14:creationId xmlns="" xmlns:p14="http://schemas.microsoft.com/office/powerpoint/2010/main" val="34913285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Something new from today</a:t>
            </a:r>
            <a:endParaRPr lang="en-US" dirty="0"/>
          </a:p>
        </p:txBody>
      </p:sp>
      <p:sp>
        <p:nvSpPr>
          <p:cNvPr id="6" name="Text Placeholder 5"/>
          <p:cNvSpPr>
            <a:spLocks noGrp="1"/>
          </p:cNvSpPr>
          <p:nvPr>
            <p:ph type="body" idx="1"/>
          </p:nvPr>
        </p:nvSpPr>
        <p:spPr/>
        <p:txBody>
          <a:bodyPr/>
          <a:lstStyle/>
          <a:p>
            <a:pPr algn="ctr"/>
            <a:r>
              <a:rPr lang="en-US" dirty="0" smtClean="0"/>
              <a:t>Where to from here?</a:t>
            </a:r>
            <a:endParaRPr lang="en-US" dirty="0"/>
          </a:p>
        </p:txBody>
      </p:sp>
      <p:sp>
        <p:nvSpPr>
          <p:cNvPr id="4" name="Slide Number Placeholder 3"/>
          <p:cNvSpPr>
            <a:spLocks noGrp="1"/>
          </p:cNvSpPr>
          <p:nvPr>
            <p:ph type="sldNum" sz="quarter" idx="12"/>
          </p:nvPr>
        </p:nvSpPr>
        <p:spPr/>
        <p:txBody>
          <a:bodyPr/>
          <a:lstStyle/>
          <a:p>
            <a:fld id="{1E4F896C-32B2-437B-8DE8-30543BC174AD}" type="slidenum">
              <a:rPr lang="en-US" smtClean="0"/>
              <a:pPr/>
              <a:t>60</a:t>
            </a:fld>
            <a:endParaRPr lang="en-US"/>
          </a:p>
        </p:txBody>
      </p:sp>
      <p:sp>
        <p:nvSpPr>
          <p:cNvPr id="7" name="Footer Placeholder 6"/>
          <p:cNvSpPr>
            <a:spLocks noGrp="1"/>
          </p:cNvSpPr>
          <p:nvPr>
            <p:ph type="ftr" sz="quarter" idx="11"/>
          </p:nvPr>
        </p:nvSpPr>
        <p:spPr/>
        <p:txBody>
          <a:bodyPr/>
          <a:lstStyle/>
          <a:p>
            <a:r>
              <a:rPr lang="en-US" smtClean="0"/>
              <a:t>Nancy Cameron, QC</a:t>
            </a:r>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Thank You</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Values Support our Identity</a:t>
            </a:r>
            <a:endParaRPr lang="en-CA" dirty="0"/>
          </a:p>
        </p:txBody>
      </p:sp>
      <p:sp>
        <p:nvSpPr>
          <p:cNvPr id="3" name="Content Placeholder 2"/>
          <p:cNvSpPr>
            <a:spLocks noGrp="1"/>
          </p:cNvSpPr>
          <p:nvPr>
            <p:ph idx="1"/>
          </p:nvPr>
        </p:nvSpPr>
        <p:spPr/>
        <p:txBody>
          <a:bodyPr>
            <a:normAutofit/>
          </a:bodyPr>
          <a:lstStyle/>
          <a:p>
            <a:r>
              <a:rPr lang="en-CA" dirty="0" smtClean="0"/>
              <a:t>Values are connected to the way we understand the world</a:t>
            </a:r>
          </a:p>
          <a:p>
            <a:r>
              <a:rPr lang="en-CA" dirty="0" smtClean="0"/>
              <a:t>Schwartz: 10 distinct types of values defined by underlying motivations </a:t>
            </a:r>
          </a:p>
          <a:p>
            <a:pPr lvl="1"/>
            <a:r>
              <a:rPr lang="en-CA" dirty="0" smtClean="0"/>
              <a:t>Some conflict, some are congruent</a:t>
            </a:r>
          </a:p>
          <a:p>
            <a:r>
              <a:rPr lang="en-CA" dirty="0" smtClean="0"/>
              <a:t>Apply </a:t>
            </a:r>
            <a:r>
              <a:rPr lang="en-CA" dirty="0"/>
              <a:t>across cultures</a:t>
            </a:r>
          </a:p>
          <a:p>
            <a:r>
              <a:rPr lang="en-CA" dirty="0" smtClean="0"/>
              <a:t>Research across 82 countries</a:t>
            </a:r>
          </a:p>
          <a:p>
            <a:r>
              <a:rPr lang="en-CA" dirty="0" smtClean="0"/>
              <a:t>Individuals and groups have different value hierarchies and priorities</a:t>
            </a:r>
            <a:endParaRPr lang="en-CA" dirty="0"/>
          </a:p>
        </p:txBody>
      </p:sp>
      <p:sp>
        <p:nvSpPr>
          <p:cNvPr id="4" name="Slide Number Placeholder 3"/>
          <p:cNvSpPr>
            <a:spLocks noGrp="1"/>
          </p:cNvSpPr>
          <p:nvPr>
            <p:ph type="sldNum" sz="quarter" idx="12"/>
          </p:nvPr>
        </p:nvSpPr>
        <p:spPr/>
        <p:txBody>
          <a:bodyPr/>
          <a:lstStyle/>
          <a:p>
            <a:fld id="{1E4F896C-32B2-437B-8DE8-30543BC174AD}" type="slidenum">
              <a:rPr lang="en-US" smtClean="0"/>
              <a:pPr/>
              <a:t>7</a:t>
            </a:fld>
            <a:endParaRPr lang="en-US"/>
          </a:p>
        </p:txBody>
      </p:sp>
      <p:sp>
        <p:nvSpPr>
          <p:cNvPr id="5" name="Footer Placeholder 4"/>
          <p:cNvSpPr>
            <a:spLocks noGrp="1"/>
          </p:cNvSpPr>
          <p:nvPr>
            <p:ph type="ftr" sz="quarter" idx="11"/>
          </p:nvPr>
        </p:nvSpPr>
        <p:spPr/>
        <p:txBody>
          <a:bodyPr/>
          <a:lstStyle/>
          <a:p>
            <a:r>
              <a:rPr lang="en-US" smtClean="0"/>
              <a:t>Nancy Cameron, QC</a:t>
            </a:r>
            <a:endParaRPr lang="en-US"/>
          </a:p>
        </p:txBody>
      </p:sp>
    </p:spTree>
    <p:extLst>
      <p:ext uri="{BB962C8B-B14F-4D97-AF65-F5344CB8AC3E}">
        <p14:creationId xmlns="" xmlns:p14="http://schemas.microsoft.com/office/powerpoint/2010/main" val="2096540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CA" dirty="0" smtClean="0"/>
              <a:t>Values underpin </a:t>
            </a:r>
            <a:r>
              <a:rPr lang="en-CA" dirty="0"/>
              <a:t>b</a:t>
            </a:r>
            <a:r>
              <a:rPr lang="en-CA" dirty="0" smtClean="0"/>
              <a:t>eliefs and are linked to affect</a:t>
            </a:r>
            <a:endParaRPr lang="en-CA" dirty="0"/>
          </a:p>
        </p:txBody>
      </p:sp>
      <p:sp>
        <p:nvSpPr>
          <p:cNvPr id="3" name="Content Placeholder 2"/>
          <p:cNvSpPr>
            <a:spLocks noGrp="1"/>
          </p:cNvSpPr>
          <p:nvPr>
            <p:ph idx="1"/>
          </p:nvPr>
        </p:nvSpPr>
        <p:spPr/>
        <p:txBody>
          <a:bodyPr/>
          <a:lstStyle/>
          <a:p>
            <a:r>
              <a:rPr lang="en-CA" dirty="0" smtClean="0"/>
              <a:t>When values are activated, they become infused with feeling</a:t>
            </a:r>
          </a:p>
          <a:p>
            <a:pPr lvl="1"/>
            <a:r>
              <a:rPr lang="en-CA" dirty="0" smtClean="0"/>
              <a:t>Independence (Self-direction)</a:t>
            </a:r>
          </a:p>
          <a:p>
            <a:pPr lvl="1"/>
            <a:r>
              <a:rPr lang="en-CA" dirty="0" smtClean="0"/>
              <a:t>Tradition</a:t>
            </a:r>
          </a:p>
          <a:p>
            <a:pPr lvl="1"/>
            <a:r>
              <a:rPr lang="en-CA" dirty="0" smtClean="0"/>
              <a:t>Security</a:t>
            </a:r>
          </a:p>
          <a:p>
            <a:pPr lvl="1"/>
            <a:r>
              <a:rPr lang="en-CA" dirty="0" smtClean="0"/>
              <a:t>Power</a:t>
            </a:r>
            <a:endParaRPr lang="en-CA" dirty="0"/>
          </a:p>
        </p:txBody>
      </p:sp>
      <p:sp>
        <p:nvSpPr>
          <p:cNvPr id="4" name="Slide Number Placeholder 3"/>
          <p:cNvSpPr>
            <a:spLocks noGrp="1"/>
          </p:cNvSpPr>
          <p:nvPr>
            <p:ph type="sldNum" sz="quarter" idx="12"/>
          </p:nvPr>
        </p:nvSpPr>
        <p:spPr/>
        <p:txBody>
          <a:bodyPr/>
          <a:lstStyle/>
          <a:p>
            <a:fld id="{1E4F896C-32B2-437B-8DE8-30543BC174AD}" type="slidenum">
              <a:rPr lang="en-US" smtClean="0"/>
              <a:pPr/>
              <a:t>8</a:t>
            </a:fld>
            <a:endParaRPr lang="en-US"/>
          </a:p>
        </p:txBody>
      </p:sp>
      <p:pic>
        <p:nvPicPr>
          <p:cNvPr id="5" name="Picture 4" descr="Synapse_in_brain_homepage.jpg"/>
          <p:cNvPicPr>
            <a:picLocks noChangeAspect="1"/>
          </p:cNvPicPr>
          <p:nvPr/>
        </p:nvPicPr>
        <p:blipFill>
          <a:blip r:embed="rId2" cstate="print"/>
          <a:stretch>
            <a:fillRect/>
          </a:stretch>
        </p:blipFill>
        <p:spPr>
          <a:xfrm>
            <a:off x="4114800" y="3733800"/>
            <a:ext cx="4389120" cy="2468880"/>
          </a:xfrm>
          <a:prstGeom prst="rect">
            <a:avLst/>
          </a:prstGeom>
        </p:spPr>
      </p:pic>
      <p:sp>
        <p:nvSpPr>
          <p:cNvPr id="6" name="Footer Placeholder 5"/>
          <p:cNvSpPr>
            <a:spLocks noGrp="1"/>
          </p:cNvSpPr>
          <p:nvPr>
            <p:ph type="ftr" sz="quarter" idx="11"/>
          </p:nvPr>
        </p:nvSpPr>
        <p:spPr/>
        <p:txBody>
          <a:bodyPr/>
          <a:lstStyle/>
          <a:p>
            <a:r>
              <a:rPr lang="en-US" smtClean="0"/>
              <a:t>Nancy Cameron, QC</a:t>
            </a:r>
            <a:endParaRPr lang="en-US"/>
          </a:p>
        </p:txBody>
      </p:sp>
    </p:spTree>
    <p:extLst>
      <p:ext uri="{BB962C8B-B14F-4D97-AF65-F5344CB8AC3E}">
        <p14:creationId xmlns="" xmlns:p14="http://schemas.microsoft.com/office/powerpoint/2010/main" val="1141813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E4F896C-32B2-437B-8DE8-30543BC174AD}" type="slidenum">
              <a:rPr lang="en-US" smtClean="0"/>
              <a:pPr/>
              <a:t>9</a:t>
            </a:fld>
            <a:endParaRPr lang="en-US"/>
          </a:p>
        </p:txBody>
      </p:sp>
      <p:sp>
        <p:nvSpPr>
          <p:cNvPr id="2" name="Title 1"/>
          <p:cNvSpPr>
            <a:spLocks noGrp="1"/>
          </p:cNvSpPr>
          <p:nvPr>
            <p:ph type="title" idx="4294967295"/>
          </p:nvPr>
        </p:nvSpPr>
        <p:spPr>
          <a:xfrm>
            <a:off x="0" y="274638"/>
            <a:ext cx="8763000" cy="1401762"/>
          </a:xfrm>
        </p:spPr>
        <p:txBody>
          <a:bodyPr>
            <a:normAutofit/>
          </a:bodyPr>
          <a:lstStyle/>
          <a:p>
            <a:r>
              <a:rPr lang="en-CA" sz="3200" dirty="0" smtClean="0"/>
              <a:t>	We choose actions because of our values</a:t>
            </a:r>
            <a:endParaRPr lang="en-CA" sz="3200"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45887" y="2057401"/>
            <a:ext cx="3002313" cy="3048000"/>
          </a:xfrm>
          <a:prstGeom prst="rect">
            <a:avLst/>
          </a:prstGeom>
        </p:spPr>
      </p:pic>
      <p:graphicFrame>
        <p:nvGraphicFramePr>
          <p:cNvPr id="5" name="Diagram 4"/>
          <p:cNvGraphicFramePr/>
          <p:nvPr/>
        </p:nvGraphicFramePr>
        <p:xfrm>
          <a:off x="4953000" y="3505200"/>
          <a:ext cx="2667000" cy="195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p:txBody>
          <a:bodyPr/>
          <a:lstStyle/>
          <a:p>
            <a:r>
              <a:rPr lang="en-US" smtClean="0"/>
              <a:t>Nancy Cameron, QC</a:t>
            </a:r>
            <a:endParaRPr lang="en-US"/>
          </a:p>
        </p:txBody>
      </p:sp>
    </p:spTree>
    <p:extLst>
      <p:ext uri="{BB962C8B-B14F-4D97-AF65-F5344CB8AC3E}">
        <p14:creationId xmlns="" xmlns:p14="http://schemas.microsoft.com/office/powerpoint/2010/main" val="21868022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1682</TotalTime>
  <Words>2753</Words>
  <Application>Microsoft Office PowerPoint</Application>
  <PresentationFormat>On-screen Show (4:3)</PresentationFormat>
  <Paragraphs>437</Paragraphs>
  <Slides>61</Slides>
  <Notes>0</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Solstice</vt:lpstr>
      <vt:lpstr>How our Identities and Values Affect our Proficiency in Dispute Resolution</vt:lpstr>
      <vt:lpstr>Maslow’s Hierarchy of Needs</vt:lpstr>
      <vt:lpstr>The struggle to satisfy non-material human needs is the prime source of conflict.  John Burton</vt:lpstr>
      <vt:lpstr>Importance of identity</vt:lpstr>
      <vt:lpstr>Tribal Identity </vt:lpstr>
      <vt:lpstr>Cognitive Biases and Tribal Identity</vt:lpstr>
      <vt:lpstr>Values Support our Identity</vt:lpstr>
      <vt:lpstr>Values underpin beliefs and are linked to affect</vt:lpstr>
      <vt:lpstr> We choose actions because of our values</vt:lpstr>
      <vt:lpstr>Values Transcend Specific Actions and Situations</vt:lpstr>
      <vt:lpstr>Values are ordered by importance</vt:lpstr>
      <vt:lpstr>Slide 12</vt:lpstr>
      <vt:lpstr>Self-Direction</vt:lpstr>
      <vt:lpstr>Stimulation</vt:lpstr>
      <vt:lpstr>Hedonism</vt:lpstr>
      <vt:lpstr>Achievement</vt:lpstr>
      <vt:lpstr>Power</vt:lpstr>
      <vt:lpstr>Security</vt:lpstr>
      <vt:lpstr>Conformity</vt:lpstr>
      <vt:lpstr>Tradition</vt:lpstr>
      <vt:lpstr>Benevolence</vt:lpstr>
      <vt:lpstr>Universalism</vt:lpstr>
      <vt:lpstr>Prioritizing my Values</vt:lpstr>
      <vt:lpstr>Slide 24</vt:lpstr>
      <vt:lpstr>The circumplex</vt:lpstr>
      <vt:lpstr>Motivational Emphasis of  Adjacent Values</vt:lpstr>
      <vt:lpstr>Intrinsic Goals and Values – Extrinsic Goals and Self-enhancement Values</vt:lpstr>
      <vt:lpstr>Priming for values – engaging values can suppress opposing values</vt:lpstr>
      <vt:lpstr> If Power and Security are  blocked, these values become more important.</vt:lpstr>
      <vt:lpstr>Slide 30</vt:lpstr>
      <vt:lpstr>Reflective Exercise</vt:lpstr>
      <vt:lpstr>High and low self Monitoring</vt:lpstr>
      <vt:lpstr>High and Low Self Monitors  </vt:lpstr>
      <vt:lpstr>Slide 34</vt:lpstr>
      <vt:lpstr>Are you a high or a low self monitor?</vt:lpstr>
      <vt:lpstr>Slide 36</vt:lpstr>
      <vt:lpstr>Tom and Mandy Exercise One</vt:lpstr>
      <vt:lpstr>Slide 38</vt:lpstr>
      <vt:lpstr>Slide 39</vt:lpstr>
      <vt:lpstr>Identity</vt:lpstr>
      <vt:lpstr>How does identity manifest?</vt:lpstr>
      <vt:lpstr>Meaning-making and identity</vt:lpstr>
      <vt:lpstr>Relational Identity</vt:lpstr>
      <vt:lpstr>Five pillars of Identity Building on Dan Shapiro’s work</vt:lpstr>
      <vt:lpstr> List as many components of your Core Identity as you can think of in each of the areas.   </vt:lpstr>
      <vt:lpstr>Slide 46</vt:lpstr>
      <vt:lpstr>Mapping your Core Identity</vt:lpstr>
      <vt:lpstr>Pair and share – two things that surprised you.</vt:lpstr>
      <vt:lpstr>Think of an emotionally intense conflict where you felt attacked</vt:lpstr>
      <vt:lpstr>Think of an emotionally  intense  conflict.  </vt:lpstr>
      <vt:lpstr>Your Professional Identity</vt:lpstr>
      <vt:lpstr>Some Components of Professional Identity </vt:lpstr>
      <vt:lpstr>Slide 53</vt:lpstr>
      <vt:lpstr>Triggers of Professional  Identity Conflicts</vt:lpstr>
      <vt:lpstr>Triggers of Social Identity Conflict</vt:lpstr>
      <vt:lpstr>Oh no! Not another conflict!</vt:lpstr>
      <vt:lpstr>Systemic Change</vt:lpstr>
      <vt:lpstr>Slide 58</vt:lpstr>
      <vt:lpstr>Values informing processes</vt:lpstr>
      <vt:lpstr>Something new from today</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Nancy</cp:lastModifiedBy>
  <cp:revision>115</cp:revision>
  <dcterms:created xsi:type="dcterms:W3CDTF">2016-07-19T18:01:26Z</dcterms:created>
  <dcterms:modified xsi:type="dcterms:W3CDTF">2018-10-02T16:53:51Z</dcterms:modified>
</cp:coreProperties>
</file>