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63" r:id="rId4"/>
    <p:sldId id="260" r:id="rId5"/>
    <p:sldId id="261" r:id="rId6"/>
    <p:sldId id="262" r:id="rId7"/>
    <p:sldId id="259" r:id="rId8"/>
    <p:sldId id="276" r:id="rId9"/>
    <p:sldId id="274" r:id="rId10"/>
    <p:sldId id="266" r:id="rId11"/>
    <p:sldId id="267" r:id="rId12"/>
    <p:sldId id="268" r:id="rId13"/>
    <p:sldId id="316" r:id="rId14"/>
    <p:sldId id="269" r:id="rId15"/>
    <p:sldId id="317" r:id="rId16"/>
    <p:sldId id="272" r:id="rId17"/>
    <p:sldId id="318" r:id="rId18"/>
    <p:sldId id="310" r:id="rId19"/>
    <p:sldId id="270" r:id="rId20"/>
    <p:sldId id="271" r:id="rId21"/>
    <p:sldId id="319" r:id="rId22"/>
    <p:sldId id="273" r:id="rId23"/>
    <p:sldId id="294" r:id="rId24"/>
    <p:sldId id="306" r:id="rId25"/>
    <p:sldId id="292" r:id="rId26"/>
    <p:sldId id="293" r:id="rId27"/>
    <p:sldId id="277" r:id="rId28"/>
    <p:sldId id="275" r:id="rId29"/>
    <p:sldId id="278" r:id="rId30"/>
    <p:sldId id="313" r:id="rId31"/>
    <p:sldId id="279" r:id="rId32"/>
    <p:sldId id="307" r:id="rId33"/>
    <p:sldId id="281" r:id="rId34"/>
    <p:sldId id="282" r:id="rId35"/>
    <p:sldId id="280" r:id="rId36"/>
    <p:sldId id="309" r:id="rId37"/>
    <p:sldId id="284" r:id="rId38"/>
    <p:sldId id="283" r:id="rId39"/>
    <p:sldId id="285" r:id="rId40"/>
    <p:sldId id="286" r:id="rId41"/>
    <p:sldId id="264" r:id="rId42"/>
    <p:sldId id="315" r:id="rId43"/>
    <p:sldId id="290" r:id="rId44"/>
    <p:sldId id="291" r:id="rId45"/>
    <p:sldId id="287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2A7"/>
    <a:srgbClr val="FFFFFF"/>
    <a:srgbClr val="CDB8E6"/>
    <a:srgbClr val="A57FD3"/>
    <a:srgbClr val="8784C7"/>
    <a:srgbClr val="B9CCD1"/>
    <a:srgbClr val="D9C9ED"/>
    <a:srgbClr val="AEECE6"/>
    <a:srgbClr val="41D3C6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712" autoAdjust="0"/>
  </p:normalViewPr>
  <p:slideViewPr>
    <p:cSldViewPr snapToGrid="0">
      <p:cViewPr varScale="1">
        <p:scale>
          <a:sx n="88" d="100"/>
          <a:sy n="88" d="100"/>
        </p:scale>
        <p:origin x="108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BA9FE-A3EE-4EF9-94A7-B6A7CC280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397957-9A0C-4740-B567-EB1BBC44A733}">
      <dgm:prSet/>
      <dgm:spPr>
        <a:solidFill>
          <a:schemeClr val="accent5"/>
        </a:solidFill>
      </dgm:spPr>
      <dgm:t>
        <a:bodyPr/>
        <a:lstStyle/>
        <a:p>
          <a:r>
            <a:rPr lang="nl-NL"/>
            <a:t>Partner system</a:t>
          </a:r>
          <a:endParaRPr lang="en-US"/>
        </a:p>
      </dgm:t>
    </dgm:pt>
    <dgm:pt modelId="{CB10ED73-6051-4589-BE10-4B941D05C3C2}" type="parTrans" cxnId="{8EABB71B-AB79-4CDB-8815-97285A9B23B6}">
      <dgm:prSet/>
      <dgm:spPr/>
      <dgm:t>
        <a:bodyPr/>
        <a:lstStyle/>
        <a:p>
          <a:endParaRPr lang="en-US"/>
        </a:p>
      </dgm:t>
    </dgm:pt>
    <dgm:pt modelId="{435161FE-F5E6-4CC9-BCB1-574690B20FFA}" type="sibTrans" cxnId="{8EABB71B-AB79-4CDB-8815-97285A9B23B6}">
      <dgm:prSet/>
      <dgm:spPr/>
      <dgm:t>
        <a:bodyPr/>
        <a:lstStyle/>
        <a:p>
          <a:endParaRPr lang="en-US"/>
        </a:p>
      </dgm:t>
    </dgm:pt>
    <dgm:pt modelId="{4B869774-7F04-43FB-8183-CBA0B3B2070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nl-NL"/>
            <a:t>Parent system</a:t>
          </a:r>
          <a:endParaRPr lang="en-US"/>
        </a:p>
      </dgm:t>
    </dgm:pt>
    <dgm:pt modelId="{7236E744-BAE8-4FCF-8D5F-995FC10D19F3}" type="parTrans" cxnId="{EA5747C4-9829-4D84-A10B-344ACBEC5335}">
      <dgm:prSet/>
      <dgm:spPr/>
      <dgm:t>
        <a:bodyPr/>
        <a:lstStyle/>
        <a:p>
          <a:endParaRPr lang="en-US"/>
        </a:p>
      </dgm:t>
    </dgm:pt>
    <dgm:pt modelId="{29166FF6-E42E-4A00-9990-44A2C3F29BAB}" type="sibTrans" cxnId="{EA5747C4-9829-4D84-A10B-344ACBEC5335}">
      <dgm:prSet/>
      <dgm:spPr/>
      <dgm:t>
        <a:bodyPr/>
        <a:lstStyle/>
        <a:p>
          <a:endParaRPr lang="en-US"/>
        </a:p>
      </dgm:t>
    </dgm:pt>
    <dgm:pt modelId="{343B8AEF-405B-44E8-A9E9-E313A6210D24}">
      <dgm:prSet/>
      <dgm:spPr>
        <a:solidFill>
          <a:srgbClr val="CDB8E6"/>
        </a:solidFill>
      </dgm:spPr>
      <dgm:t>
        <a:bodyPr/>
        <a:lstStyle/>
        <a:p>
          <a:r>
            <a:rPr lang="nl-NL"/>
            <a:t>Child system</a:t>
          </a:r>
          <a:endParaRPr lang="en-US"/>
        </a:p>
      </dgm:t>
    </dgm:pt>
    <dgm:pt modelId="{4F80A5A5-EFD6-4D10-8C0D-D76496D88652}" type="parTrans" cxnId="{610DA8B1-A3FF-474E-909A-1948FFD186CA}">
      <dgm:prSet/>
      <dgm:spPr/>
      <dgm:t>
        <a:bodyPr/>
        <a:lstStyle/>
        <a:p>
          <a:endParaRPr lang="en-US"/>
        </a:p>
      </dgm:t>
    </dgm:pt>
    <dgm:pt modelId="{235DBDE5-FB3E-4FC2-A220-4013F9A1DF9A}" type="sibTrans" cxnId="{610DA8B1-A3FF-474E-909A-1948FFD186CA}">
      <dgm:prSet/>
      <dgm:spPr/>
      <dgm:t>
        <a:bodyPr/>
        <a:lstStyle/>
        <a:p>
          <a:endParaRPr lang="en-US"/>
        </a:p>
      </dgm:t>
    </dgm:pt>
    <dgm:pt modelId="{25BE0DEB-A1D8-4C27-A75D-C4ED096EA532}" type="pres">
      <dgm:prSet presAssocID="{2C0BA9FE-A3EE-4EF9-94A7-B6A7CC280B5C}" presName="linear" presStyleCnt="0">
        <dgm:presLayoutVars>
          <dgm:animLvl val="lvl"/>
          <dgm:resizeHandles val="exact"/>
        </dgm:presLayoutVars>
      </dgm:prSet>
      <dgm:spPr/>
    </dgm:pt>
    <dgm:pt modelId="{D50B9F3C-1BCF-438E-8498-1C60026AB07D}" type="pres">
      <dgm:prSet presAssocID="{0C397957-9A0C-4740-B567-EB1BBC44A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896274-F1BA-4875-BF32-47A55CA243DB}" type="pres">
      <dgm:prSet presAssocID="{435161FE-F5E6-4CC9-BCB1-574690B20FFA}" presName="spacer" presStyleCnt="0"/>
      <dgm:spPr/>
    </dgm:pt>
    <dgm:pt modelId="{69428FB1-A1C7-4803-ABB1-6BB267621FA2}" type="pres">
      <dgm:prSet presAssocID="{4B869774-7F04-43FB-8183-CBA0B3B207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A1C951-1613-4A58-8F18-FBE533CF8541}" type="pres">
      <dgm:prSet presAssocID="{29166FF6-E42E-4A00-9990-44A2C3F29BAB}" presName="spacer" presStyleCnt="0"/>
      <dgm:spPr/>
    </dgm:pt>
    <dgm:pt modelId="{3D962F15-7DCC-4C25-862C-A4BC3DB7C551}" type="pres">
      <dgm:prSet presAssocID="{343B8AEF-405B-44E8-A9E9-E313A6210D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ABB71B-AB79-4CDB-8815-97285A9B23B6}" srcId="{2C0BA9FE-A3EE-4EF9-94A7-B6A7CC280B5C}" destId="{0C397957-9A0C-4740-B567-EB1BBC44A733}" srcOrd="0" destOrd="0" parTransId="{CB10ED73-6051-4589-BE10-4B941D05C3C2}" sibTransId="{435161FE-F5E6-4CC9-BCB1-574690B20FFA}"/>
    <dgm:cxn modelId="{705F792A-D168-4CA6-A512-984EE460C8E3}" type="presOf" srcId="{0C397957-9A0C-4740-B567-EB1BBC44A733}" destId="{D50B9F3C-1BCF-438E-8498-1C60026AB07D}" srcOrd="0" destOrd="0" presId="urn:microsoft.com/office/officeart/2005/8/layout/vList2"/>
    <dgm:cxn modelId="{70CB9251-3200-405B-A85F-37DD710AA545}" type="presOf" srcId="{343B8AEF-405B-44E8-A9E9-E313A6210D24}" destId="{3D962F15-7DCC-4C25-862C-A4BC3DB7C551}" srcOrd="0" destOrd="0" presId="urn:microsoft.com/office/officeart/2005/8/layout/vList2"/>
    <dgm:cxn modelId="{610DA8B1-A3FF-474E-909A-1948FFD186CA}" srcId="{2C0BA9FE-A3EE-4EF9-94A7-B6A7CC280B5C}" destId="{343B8AEF-405B-44E8-A9E9-E313A6210D24}" srcOrd="2" destOrd="0" parTransId="{4F80A5A5-EFD6-4D10-8C0D-D76496D88652}" sibTransId="{235DBDE5-FB3E-4FC2-A220-4013F9A1DF9A}"/>
    <dgm:cxn modelId="{EE8476B3-4F2F-4158-B7B3-706A07C5F2FE}" type="presOf" srcId="{4B869774-7F04-43FB-8183-CBA0B3B2070F}" destId="{69428FB1-A1C7-4803-ABB1-6BB267621FA2}" srcOrd="0" destOrd="0" presId="urn:microsoft.com/office/officeart/2005/8/layout/vList2"/>
    <dgm:cxn modelId="{EA5747C4-9829-4D84-A10B-344ACBEC5335}" srcId="{2C0BA9FE-A3EE-4EF9-94A7-B6A7CC280B5C}" destId="{4B869774-7F04-43FB-8183-CBA0B3B2070F}" srcOrd="1" destOrd="0" parTransId="{7236E744-BAE8-4FCF-8D5F-995FC10D19F3}" sibTransId="{29166FF6-E42E-4A00-9990-44A2C3F29BAB}"/>
    <dgm:cxn modelId="{D54428CB-7E1D-4B67-A6B9-DFA44271368F}" type="presOf" srcId="{2C0BA9FE-A3EE-4EF9-94A7-B6A7CC280B5C}" destId="{25BE0DEB-A1D8-4C27-A75D-C4ED096EA532}" srcOrd="0" destOrd="0" presId="urn:microsoft.com/office/officeart/2005/8/layout/vList2"/>
    <dgm:cxn modelId="{C1E58457-1072-472D-BED5-91B829BF0672}" type="presParOf" srcId="{25BE0DEB-A1D8-4C27-A75D-C4ED096EA532}" destId="{D50B9F3C-1BCF-438E-8498-1C60026AB07D}" srcOrd="0" destOrd="0" presId="urn:microsoft.com/office/officeart/2005/8/layout/vList2"/>
    <dgm:cxn modelId="{D491EB15-3D83-4D70-BBC5-9AB31D64A79A}" type="presParOf" srcId="{25BE0DEB-A1D8-4C27-A75D-C4ED096EA532}" destId="{5C896274-F1BA-4875-BF32-47A55CA243DB}" srcOrd="1" destOrd="0" presId="urn:microsoft.com/office/officeart/2005/8/layout/vList2"/>
    <dgm:cxn modelId="{FC4EB72B-1DC6-46DA-A5CF-6DB6FD49CB57}" type="presParOf" srcId="{25BE0DEB-A1D8-4C27-A75D-C4ED096EA532}" destId="{69428FB1-A1C7-4803-ABB1-6BB267621FA2}" srcOrd="2" destOrd="0" presId="urn:microsoft.com/office/officeart/2005/8/layout/vList2"/>
    <dgm:cxn modelId="{2AE9680E-8669-49A7-835B-3D221834E1EC}" type="presParOf" srcId="{25BE0DEB-A1D8-4C27-A75D-C4ED096EA532}" destId="{7AA1C951-1613-4A58-8F18-FBE533CF8541}" srcOrd="3" destOrd="0" presId="urn:microsoft.com/office/officeart/2005/8/layout/vList2"/>
    <dgm:cxn modelId="{92A7D9C2-103C-4D15-B7F3-3C9F71A7F14E}" type="presParOf" srcId="{25BE0DEB-A1D8-4C27-A75D-C4ED096EA532}" destId="{3D962F15-7DCC-4C25-862C-A4BC3DB7C5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0BA9FE-A3EE-4EF9-94A7-B6A7CC280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397957-9A0C-4740-B567-EB1BBC44A733}">
      <dgm:prSet/>
      <dgm:spPr>
        <a:solidFill>
          <a:schemeClr val="accent5"/>
        </a:solidFill>
      </dgm:spPr>
      <dgm:t>
        <a:bodyPr/>
        <a:lstStyle/>
        <a:p>
          <a:r>
            <a:rPr lang="nl-NL"/>
            <a:t>Partner system</a:t>
          </a:r>
          <a:endParaRPr lang="en-US"/>
        </a:p>
      </dgm:t>
    </dgm:pt>
    <dgm:pt modelId="{CB10ED73-6051-4589-BE10-4B941D05C3C2}" type="parTrans" cxnId="{8EABB71B-AB79-4CDB-8815-97285A9B23B6}">
      <dgm:prSet/>
      <dgm:spPr/>
      <dgm:t>
        <a:bodyPr/>
        <a:lstStyle/>
        <a:p>
          <a:endParaRPr lang="en-US"/>
        </a:p>
      </dgm:t>
    </dgm:pt>
    <dgm:pt modelId="{435161FE-F5E6-4CC9-BCB1-574690B20FFA}" type="sibTrans" cxnId="{8EABB71B-AB79-4CDB-8815-97285A9B23B6}">
      <dgm:prSet/>
      <dgm:spPr/>
      <dgm:t>
        <a:bodyPr/>
        <a:lstStyle/>
        <a:p>
          <a:endParaRPr lang="en-US"/>
        </a:p>
      </dgm:t>
    </dgm:pt>
    <dgm:pt modelId="{4B869774-7F04-43FB-8183-CBA0B3B2070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nl-NL"/>
            <a:t>Parent system</a:t>
          </a:r>
          <a:endParaRPr lang="en-US"/>
        </a:p>
      </dgm:t>
    </dgm:pt>
    <dgm:pt modelId="{7236E744-BAE8-4FCF-8D5F-995FC10D19F3}" type="parTrans" cxnId="{EA5747C4-9829-4D84-A10B-344ACBEC5335}">
      <dgm:prSet/>
      <dgm:spPr/>
      <dgm:t>
        <a:bodyPr/>
        <a:lstStyle/>
        <a:p>
          <a:endParaRPr lang="en-US"/>
        </a:p>
      </dgm:t>
    </dgm:pt>
    <dgm:pt modelId="{29166FF6-E42E-4A00-9990-44A2C3F29BAB}" type="sibTrans" cxnId="{EA5747C4-9829-4D84-A10B-344ACBEC5335}">
      <dgm:prSet/>
      <dgm:spPr/>
      <dgm:t>
        <a:bodyPr/>
        <a:lstStyle/>
        <a:p>
          <a:endParaRPr lang="en-US"/>
        </a:p>
      </dgm:t>
    </dgm:pt>
    <dgm:pt modelId="{343B8AEF-405B-44E8-A9E9-E313A6210D24}">
      <dgm:prSet/>
      <dgm:spPr>
        <a:solidFill>
          <a:srgbClr val="CDB8E6"/>
        </a:solidFill>
      </dgm:spPr>
      <dgm:t>
        <a:bodyPr/>
        <a:lstStyle/>
        <a:p>
          <a:r>
            <a:rPr lang="nl-NL"/>
            <a:t>Child system</a:t>
          </a:r>
          <a:endParaRPr lang="en-US"/>
        </a:p>
      </dgm:t>
    </dgm:pt>
    <dgm:pt modelId="{4F80A5A5-EFD6-4D10-8C0D-D76496D88652}" type="parTrans" cxnId="{610DA8B1-A3FF-474E-909A-1948FFD186CA}">
      <dgm:prSet/>
      <dgm:spPr/>
      <dgm:t>
        <a:bodyPr/>
        <a:lstStyle/>
        <a:p>
          <a:endParaRPr lang="en-US"/>
        </a:p>
      </dgm:t>
    </dgm:pt>
    <dgm:pt modelId="{235DBDE5-FB3E-4FC2-A220-4013F9A1DF9A}" type="sibTrans" cxnId="{610DA8B1-A3FF-474E-909A-1948FFD186CA}">
      <dgm:prSet/>
      <dgm:spPr/>
      <dgm:t>
        <a:bodyPr/>
        <a:lstStyle/>
        <a:p>
          <a:endParaRPr lang="en-US"/>
        </a:p>
      </dgm:t>
    </dgm:pt>
    <dgm:pt modelId="{25BE0DEB-A1D8-4C27-A75D-C4ED096EA532}" type="pres">
      <dgm:prSet presAssocID="{2C0BA9FE-A3EE-4EF9-94A7-B6A7CC280B5C}" presName="linear" presStyleCnt="0">
        <dgm:presLayoutVars>
          <dgm:animLvl val="lvl"/>
          <dgm:resizeHandles val="exact"/>
        </dgm:presLayoutVars>
      </dgm:prSet>
      <dgm:spPr/>
    </dgm:pt>
    <dgm:pt modelId="{D50B9F3C-1BCF-438E-8498-1C60026AB07D}" type="pres">
      <dgm:prSet presAssocID="{0C397957-9A0C-4740-B567-EB1BBC44A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896274-F1BA-4875-BF32-47A55CA243DB}" type="pres">
      <dgm:prSet presAssocID="{435161FE-F5E6-4CC9-BCB1-574690B20FFA}" presName="spacer" presStyleCnt="0"/>
      <dgm:spPr/>
    </dgm:pt>
    <dgm:pt modelId="{69428FB1-A1C7-4803-ABB1-6BB267621FA2}" type="pres">
      <dgm:prSet presAssocID="{4B869774-7F04-43FB-8183-CBA0B3B207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A1C951-1613-4A58-8F18-FBE533CF8541}" type="pres">
      <dgm:prSet presAssocID="{29166FF6-E42E-4A00-9990-44A2C3F29BAB}" presName="spacer" presStyleCnt="0"/>
      <dgm:spPr/>
    </dgm:pt>
    <dgm:pt modelId="{3D962F15-7DCC-4C25-862C-A4BC3DB7C551}" type="pres">
      <dgm:prSet presAssocID="{343B8AEF-405B-44E8-A9E9-E313A6210D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ABB71B-AB79-4CDB-8815-97285A9B23B6}" srcId="{2C0BA9FE-A3EE-4EF9-94A7-B6A7CC280B5C}" destId="{0C397957-9A0C-4740-B567-EB1BBC44A733}" srcOrd="0" destOrd="0" parTransId="{CB10ED73-6051-4589-BE10-4B941D05C3C2}" sibTransId="{435161FE-F5E6-4CC9-BCB1-574690B20FFA}"/>
    <dgm:cxn modelId="{705F792A-D168-4CA6-A512-984EE460C8E3}" type="presOf" srcId="{0C397957-9A0C-4740-B567-EB1BBC44A733}" destId="{D50B9F3C-1BCF-438E-8498-1C60026AB07D}" srcOrd="0" destOrd="0" presId="urn:microsoft.com/office/officeart/2005/8/layout/vList2"/>
    <dgm:cxn modelId="{70CB9251-3200-405B-A85F-37DD710AA545}" type="presOf" srcId="{343B8AEF-405B-44E8-A9E9-E313A6210D24}" destId="{3D962F15-7DCC-4C25-862C-A4BC3DB7C551}" srcOrd="0" destOrd="0" presId="urn:microsoft.com/office/officeart/2005/8/layout/vList2"/>
    <dgm:cxn modelId="{610DA8B1-A3FF-474E-909A-1948FFD186CA}" srcId="{2C0BA9FE-A3EE-4EF9-94A7-B6A7CC280B5C}" destId="{343B8AEF-405B-44E8-A9E9-E313A6210D24}" srcOrd="2" destOrd="0" parTransId="{4F80A5A5-EFD6-4D10-8C0D-D76496D88652}" sibTransId="{235DBDE5-FB3E-4FC2-A220-4013F9A1DF9A}"/>
    <dgm:cxn modelId="{EE8476B3-4F2F-4158-B7B3-706A07C5F2FE}" type="presOf" srcId="{4B869774-7F04-43FB-8183-CBA0B3B2070F}" destId="{69428FB1-A1C7-4803-ABB1-6BB267621FA2}" srcOrd="0" destOrd="0" presId="urn:microsoft.com/office/officeart/2005/8/layout/vList2"/>
    <dgm:cxn modelId="{EA5747C4-9829-4D84-A10B-344ACBEC5335}" srcId="{2C0BA9FE-A3EE-4EF9-94A7-B6A7CC280B5C}" destId="{4B869774-7F04-43FB-8183-CBA0B3B2070F}" srcOrd="1" destOrd="0" parTransId="{7236E744-BAE8-4FCF-8D5F-995FC10D19F3}" sibTransId="{29166FF6-E42E-4A00-9990-44A2C3F29BAB}"/>
    <dgm:cxn modelId="{D54428CB-7E1D-4B67-A6B9-DFA44271368F}" type="presOf" srcId="{2C0BA9FE-A3EE-4EF9-94A7-B6A7CC280B5C}" destId="{25BE0DEB-A1D8-4C27-A75D-C4ED096EA532}" srcOrd="0" destOrd="0" presId="urn:microsoft.com/office/officeart/2005/8/layout/vList2"/>
    <dgm:cxn modelId="{C1E58457-1072-472D-BED5-91B829BF0672}" type="presParOf" srcId="{25BE0DEB-A1D8-4C27-A75D-C4ED096EA532}" destId="{D50B9F3C-1BCF-438E-8498-1C60026AB07D}" srcOrd="0" destOrd="0" presId="urn:microsoft.com/office/officeart/2005/8/layout/vList2"/>
    <dgm:cxn modelId="{D491EB15-3D83-4D70-BBC5-9AB31D64A79A}" type="presParOf" srcId="{25BE0DEB-A1D8-4C27-A75D-C4ED096EA532}" destId="{5C896274-F1BA-4875-BF32-47A55CA243DB}" srcOrd="1" destOrd="0" presId="urn:microsoft.com/office/officeart/2005/8/layout/vList2"/>
    <dgm:cxn modelId="{FC4EB72B-1DC6-46DA-A5CF-6DB6FD49CB57}" type="presParOf" srcId="{25BE0DEB-A1D8-4C27-A75D-C4ED096EA532}" destId="{69428FB1-A1C7-4803-ABB1-6BB267621FA2}" srcOrd="2" destOrd="0" presId="urn:microsoft.com/office/officeart/2005/8/layout/vList2"/>
    <dgm:cxn modelId="{2AE9680E-8669-49A7-835B-3D221834E1EC}" type="presParOf" srcId="{25BE0DEB-A1D8-4C27-A75D-C4ED096EA532}" destId="{7AA1C951-1613-4A58-8F18-FBE533CF8541}" srcOrd="3" destOrd="0" presId="urn:microsoft.com/office/officeart/2005/8/layout/vList2"/>
    <dgm:cxn modelId="{92A7D9C2-103C-4D15-B7F3-3C9F71A7F14E}" type="presParOf" srcId="{25BE0DEB-A1D8-4C27-A75D-C4ED096EA532}" destId="{3D962F15-7DCC-4C25-862C-A4BC3DB7C5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913FA0-1EE5-4029-A729-EC1112E3210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58323A-6BF5-45B1-A90F-D261CC3BE42E}">
      <dgm:prSet/>
      <dgm:spPr/>
      <dgm:t>
        <a:bodyPr/>
        <a:lstStyle/>
        <a:p>
          <a:r>
            <a:rPr lang="nl-NL"/>
            <a:t>Motives for the divorce</a:t>
          </a:r>
        </a:p>
      </dgm:t>
    </dgm:pt>
    <dgm:pt modelId="{C9064FA9-4C4A-47D2-96CD-9032FB81F1D9}" type="parTrans" cxnId="{460DD473-EDAF-4CD3-82ED-318BF5DFB7FE}">
      <dgm:prSet/>
      <dgm:spPr/>
      <dgm:t>
        <a:bodyPr/>
        <a:lstStyle/>
        <a:p>
          <a:endParaRPr lang="en-US"/>
        </a:p>
      </dgm:t>
    </dgm:pt>
    <dgm:pt modelId="{82B78B0E-B103-4E37-B2F8-578E6EA4CA2D}" type="sibTrans" cxnId="{460DD473-EDAF-4CD3-82ED-318BF5DFB7FE}">
      <dgm:prSet/>
      <dgm:spPr/>
      <dgm:t>
        <a:bodyPr/>
        <a:lstStyle/>
        <a:p>
          <a:endParaRPr lang="en-US"/>
        </a:p>
      </dgm:t>
    </dgm:pt>
    <dgm:pt modelId="{701BFE7E-6FF6-4C0E-B59C-E567A19B9BDE}">
      <dgm:prSet/>
      <dgm:spPr/>
      <dgm:t>
        <a:bodyPr/>
        <a:lstStyle/>
        <a:p>
          <a:r>
            <a:rPr lang="nl-NL" dirty="0" err="1"/>
            <a:t>Pain</a:t>
          </a:r>
          <a:r>
            <a:rPr lang="nl-NL" dirty="0"/>
            <a:t> </a:t>
          </a:r>
          <a:r>
            <a:rPr lang="nl-NL" dirty="0" err="1"/>
            <a:t>from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past</a:t>
          </a:r>
          <a:endParaRPr lang="en-US" dirty="0"/>
        </a:p>
      </dgm:t>
    </dgm:pt>
    <dgm:pt modelId="{48EC97D9-51FD-4604-9CD8-AADFB1BBF1E8}" type="parTrans" cxnId="{9CFB4DBE-B268-427C-B5D8-CE3D29A380D3}">
      <dgm:prSet/>
      <dgm:spPr/>
      <dgm:t>
        <a:bodyPr/>
        <a:lstStyle/>
        <a:p>
          <a:endParaRPr lang="en-US"/>
        </a:p>
      </dgm:t>
    </dgm:pt>
    <dgm:pt modelId="{9D6098D3-8D46-4FD9-BCBB-AB0F871CEA39}" type="sibTrans" cxnId="{9CFB4DBE-B268-427C-B5D8-CE3D29A380D3}">
      <dgm:prSet/>
      <dgm:spPr/>
      <dgm:t>
        <a:bodyPr/>
        <a:lstStyle/>
        <a:p>
          <a:endParaRPr lang="en-US"/>
        </a:p>
      </dgm:t>
    </dgm:pt>
    <dgm:pt modelId="{68D90B90-4650-46B3-9624-C08A291A3890}">
      <dgm:prSet/>
      <dgm:spPr/>
      <dgm:t>
        <a:bodyPr/>
        <a:lstStyle/>
        <a:p>
          <a:r>
            <a:rPr lang="nl-NL" dirty="0" err="1"/>
            <a:t>History</a:t>
          </a:r>
          <a:r>
            <a:rPr lang="nl-NL" dirty="0"/>
            <a:t> of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relationship</a:t>
          </a:r>
          <a:endParaRPr lang="en-US" dirty="0"/>
        </a:p>
      </dgm:t>
    </dgm:pt>
    <dgm:pt modelId="{9223280D-518A-4B12-9C34-320920EAEAE0}" type="parTrans" cxnId="{B2BF66C4-3FB9-4395-A2EE-51DBA5DB05EB}">
      <dgm:prSet/>
      <dgm:spPr/>
      <dgm:t>
        <a:bodyPr/>
        <a:lstStyle/>
        <a:p>
          <a:endParaRPr lang="en-US"/>
        </a:p>
      </dgm:t>
    </dgm:pt>
    <dgm:pt modelId="{89CE686D-F564-4151-83B3-A1D4868246A9}" type="sibTrans" cxnId="{B2BF66C4-3FB9-4395-A2EE-51DBA5DB05EB}">
      <dgm:prSet/>
      <dgm:spPr/>
      <dgm:t>
        <a:bodyPr/>
        <a:lstStyle/>
        <a:p>
          <a:endParaRPr lang="en-US"/>
        </a:p>
      </dgm:t>
    </dgm:pt>
    <dgm:pt modelId="{6B0EC02D-714A-43B3-A50E-07C37F2F6486}">
      <dgm:prSet/>
      <dgm:spPr/>
      <dgm:t>
        <a:bodyPr/>
        <a:lstStyle/>
        <a:p>
          <a:r>
            <a:rPr lang="nl-NL" dirty="0"/>
            <a:t>Family of </a:t>
          </a:r>
          <a:r>
            <a:rPr lang="nl-NL" dirty="0" err="1"/>
            <a:t>origin</a:t>
          </a:r>
          <a:endParaRPr lang="en-US" dirty="0"/>
        </a:p>
      </dgm:t>
    </dgm:pt>
    <dgm:pt modelId="{AEDF227A-806B-41FE-9A5A-914A3EBC3398}" type="parTrans" cxnId="{0BDA81A8-FBE2-4AB5-825F-E7A0F0AFE0F7}">
      <dgm:prSet/>
      <dgm:spPr/>
      <dgm:t>
        <a:bodyPr/>
        <a:lstStyle/>
        <a:p>
          <a:endParaRPr lang="en-US"/>
        </a:p>
      </dgm:t>
    </dgm:pt>
    <dgm:pt modelId="{A63C52DD-54D5-49DD-8D6C-DAA6381C0253}" type="sibTrans" cxnId="{0BDA81A8-FBE2-4AB5-825F-E7A0F0AFE0F7}">
      <dgm:prSet/>
      <dgm:spPr/>
      <dgm:t>
        <a:bodyPr/>
        <a:lstStyle/>
        <a:p>
          <a:endParaRPr lang="en-US"/>
        </a:p>
      </dgm:t>
    </dgm:pt>
    <dgm:pt modelId="{95B6F096-2B2D-4DB4-A94D-940FB9A1CC9A}">
      <dgm:prSet/>
      <dgm:spPr/>
      <dgm:t>
        <a:bodyPr/>
        <a:lstStyle/>
        <a:p>
          <a:r>
            <a:rPr lang="nl-NL" dirty="0"/>
            <a:t>Conflict </a:t>
          </a:r>
          <a:r>
            <a:rPr lang="nl-NL" dirty="0" err="1"/>
            <a:t>styles</a:t>
          </a:r>
          <a:endParaRPr lang="en-US" dirty="0"/>
        </a:p>
      </dgm:t>
    </dgm:pt>
    <dgm:pt modelId="{8E7F07E7-CBAF-4B4D-87B3-DEA5EF9121EE}" type="parTrans" cxnId="{3DE8CC74-B9A5-4654-9230-41F538F5763D}">
      <dgm:prSet/>
      <dgm:spPr/>
      <dgm:t>
        <a:bodyPr/>
        <a:lstStyle/>
        <a:p>
          <a:endParaRPr lang="en-US"/>
        </a:p>
      </dgm:t>
    </dgm:pt>
    <dgm:pt modelId="{5F092293-76F9-4D40-801C-AFFF6FE0C5B5}" type="sibTrans" cxnId="{3DE8CC74-B9A5-4654-9230-41F538F5763D}">
      <dgm:prSet/>
      <dgm:spPr/>
      <dgm:t>
        <a:bodyPr/>
        <a:lstStyle/>
        <a:p>
          <a:endParaRPr lang="en-US"/>
        </a:p>
      </dgm:t>
    </dgm:pt>
    <dgm:pt modelId="{A36D4824-2677-4DE7-9E4A-6847EE49A4E8}">
      <dgm:prSet/>
      <dgm:spPr/>
      <dgm:t>
        <a:bodyPr/>
        <a:lstStyle/>
        <a:p>
          <a:r>
            <a:rPr lang="nl-NL" dirty="0" err="1"/>
            <a:t>Patterns</a:t>
          </a:r>
          <a:r>
            <a:rPr lang="nl-NL" dirty="0"/>
            <a:t> in </a:t>
          </a:r>
          <a:r>
            <a:rPr lang="nl-NL" dirty="0" err="1"/>
            <a:t>arguments</a:t>
          </a:r>
          <a:endParaRPr lang="en-US" dirty="0"/>
        </a:p>
      </dgm:t>
    </dgm:pt>
    <dgm:pt modelId="{99900284-FE36-4D03-A443-BC54E73B4248}" type="parTrans" cxnId="{82C0AD8F-AC33-4850-9958-47DBA4B3A29E}">
      <dgm:prSet/>
      <dgm:spPr/>
      <dgm:t>
        <a:bodyPr/>
        <a:lstStyle/>
        <a:p>
          <a:endParaRPr lang="en-US"/>
        </a:p>
      </dgm:t>
    </dgm:pt>
    <dgm:pt modelId="{81B36B28-83FD-4391-80CA-5906A594B13B}" type="sibTrans" cxnId="{82C0AD8F-AC33-4850-9958-47DBA4B3A29E}">
      <dgm:prSet/>
      <dgm:spPr/>
      <dgm:t>
        <a:bodyPr/>
        <a:lstStyle/>
        <a:p>
          <a:endParaRPr lang="en-US"/>
        </a:p>
      </dgm:t>
    </dgm:pt>
    <dgm:pt modelId="{D8F650AC-20D5-47E5-AD29-AF30DCBBF212}">
      <dgm:prSet/>
      <dgm:spPr/>
      <dgm:t>
        <a:bodyPr/>
        <a:lstStyle/>
        <a:p>
          <a:r>
            <a:rPr lang="nl-NL" dirty="0" err="1"/>
            <a:t>Forgiveness</a:t>
          </a:r>
          <a:endParaRPr lang="en-US" dirty="0"/>
        </a:p>
      </dgm:t>
    </dgm:pt>
    <dgm:pt modelId="{1E4CC690-FF91-44DE-8826-35485CB28626}" type="parTrans" cxnId="{982342C7-8E33-4EBF-A4C9-16AD0922F0CA}">
      <dgm:prSet/>
      <dgm:spPr/>
      <dgm:t>
        <a:bodyPr/>
        <a:lstStyle/>
        <a:p>
          <a:endParaRPr lang="en-US"/>
        </a:p>
      </dgm:t>
    </dgm:pt>
    <dgm:pt modelId="{2C786FB8-FD19-4DFA-8C5C-E7D86F964C40}" type="sibTrans" cxnId="{982342C7-8E33-4EBF-A4C9-16AD0922F0CA}">
      <dgm:prSet/>
      <dgm:spPr/>
      <dgm:t>
        <a:bodyPr/>
        <a:lstStyle/>
        <a:p>
          <a:endParaRPr lang="en-US"/>
        </a:p>
      </dgm:t>
    </dgm:pt>
    <dgm:pt modelId="{5D7B8194-DD1E-43A3-8C6A-82DA31765727}">
      <dgm:prSet/>
      <dgm:spPr/>
      <dgm:t>
        <a:bodyPr/>
        <a:lstStyle/>
        <a:p>
          <a:r>
            <a:rPr lang="nl-NL" dirty="0" err="1"/>
            <a:t>Feelings</a:t>
          </a:r>
          <a:r>
            <a:rPr lang="nl-NL" dirty="0"/>
            <a:t> / </a:t>
          </a:r>
          <a:r>
            <a:rPr lang="nl-NL" dirty="0" err="1"/>
            <a:t>emotions</a:t>
          </a:r>
          <a:r>
            <a:rPr lang="nl-NL" dirty="0"/>
            <a:t> thermometer</a:t>
          </a:r>
          <a:endParaRPr lang="en-US" dirty="0"/>
        </a:p>
      </dgm:t>
    </dgm:pt>
    <dgm:pt modelId="{6014F577-75D4-4956-9774-C8175E7AE9BE}" type="parTrans" cxnId="{588B57A3-2229-4E15-9F8B-2A05D7FCB546}">
      <dgm:prSet/>
      <dgm:spPr/>
      <dgm:t>
        <a:bodyPr/>
        <a:lstStyle/>
        <a:p>
          <a:endParaRPr lang="en-US"/>
        </a:p>
      </dgm:t>
    </dgm:pt>
    <dgm:pt modelId="{470AFB5F-AD64-4793-A239-B6E0E4387ABE}" type="sibTrans" cxnId="{588B57A3-2229-4E15-9F8B-2A05D7FCB546}">
      <dgm:prSet/>
      <dgm:spPr/>
      <dgm:t>
        <a:bodyPr/>
        <a:lstStyle/>
        <a:p>
          <a:endParaRPr lang="en-US"/>
        </a:p>
      </dgm:t>
    </dgm:pt>
    <dgm:pt modelId="{DA6C088D-1814-4638-8490-3A4C901DDE16}">
      <dgm:prSet/>
      <dgm:spPr/>
      <dgm:t>
        <a:bodyPr/>
        <a:lstStyle/>
        <a:p>
          <a:r>
            <a:rPr lang="nl-NL" dirty="0"/>
            <a:t>EFT – </a:t>
          </a:r>
          <a:r>
            <a:rPr lang="nl-NL" dirty="0" err="1"/>
            <a:t>circle</a:t>
          </a:r>
          <a:endParaRPr lang="en-US" dirty="0"/>
        </a:p>
      </dgm:t>
    </dgm:pt>
    <dgm:pt modelId="{5BCCACE0-4BE0-489B-AB3B-F20FD2DEBD8D}" type="parTrans" cxnId="{B34CE1B9-9373-487A-8DF7-2578C85360C1}">
      <dgm:prSet/>
      <dgm:spPr/>
      <dgm:t>
        <a:bodyPr/>
        <a:lstStyle/>
        <a:p>
          <a:endParaRPr lang="en-US"/>
        </a:p>
      </dgm:t>
    </dgm:pt>
    <dgm:pt modelId="{97171B18-9823-4F11-8178-1C1E93789ED3}" type="sibTrans" cxnId="{B34CE1B9-9373-487A-8DF7-2578C85360C1}">
      <dgm:prSet/>
      <dgm:spPr/>
      <dgm:t>
        <a:bodyPr/>
        <a:lstStyle/>
        <a:p>
          <a:endParaRPr lang="en-US"/>
        </a:p>
      </dgm:t>
    </dgm:pt>
    <dgm:pt modelId="{598B94F1-654C-4536-B54C-A70762E8A402}" type="pres">
      <dgm:prSet presAssocID="{B9913FA0-1EE5-4029-A729-EC1112E32104}" presName="linear" presStyleCnt="0">
        <dgm:presLayoutVars>
          <dgm:animLvl val="lvl"/>
          <dgm:resizeHandles val="exact"/>
        </dgm:presLayoutVars>
      </dgm:prSet>
      <dgm:spPr/>
    </dgm:pt>
    <dgm:pt modelId="{677FB67E-BC66-4000-BA8F-9F11E1AF80DF}" type="pres">
      <dgm:prSet presAssocID="{2258323A-6BF5-45B1-A90F-D261CC3BE42E}" presName="parentText" presStyleLbl="node1" presStyleIdx="0" presStyleCnt="9" custLinFactY="-14949" custLinFactNeighborY="-100000">
        <dgm:presLayoutVars>
          <dgm:chMax val="0"/>
          <dgm:bulletEnabled val="1"/>
        </dgm:presLayoutVars>
      </dgm:prSet>
      <dgm:spPr/>
    </dgm:pt>
    <dgm:pt modelId="{E06850D2-5C1C-4B6F-B514-8C9ADB6B40C6}" type="pres">
      <dgm:prSet presAssocID="{82B78B0E-B103-4E37-B2F8-578E6EA4CA2D}" presName="spacer" presStyleCnt="0"/>
      <dgm:spPr/>
    </dgm:pt>
    <dgm:pt modelId="{E35EC0CE-9A8D-446F-BF4D-17F2520521A1}" type="pres">
      <dgm:prSet presAssocID="{701BFE7E-6FF6-4C0E-B59C-E567A19B9BDE}" presName="parentText" presStyleLbl="node1" presStyleIdx="1" presStyleCnt="9" custLinFactY="-17575" custLinFactNeighborX="293" custLinFactNeighborY="-100000">
        <dgm:presLayoutVars>
          <dgm:chMax val="0"/>
          <dgm:bulletEnabled val="1"/>
        </dgm:presLayoutVars>
      </dgm:prSet>
      <dgm:spPr/>
    </dgm:pt>
    <dgm:pt modelId="{FBC07CC5-FC15-4C21-AA0E-E0F5CC48D4D6}" type="pres">
      <dgm:prSet presAssocID="{9D6098D3-8D46-4FD9-BCBB-AB0F871CEA39}" presName="spacer" presStyleCnt="0"/>
      <dgm:spPr/>
    </dgm:pt>
    <dgm:pt modelId="{9E439A82-986A-427D-9827-90B8325FCC3D}" type="pres">
      <dgm:prSet presAssocID="{68D90B90-4650-46B3-9624-C08A291A3890}" presName="parentText" presStyleLbl="node1" presStyleIdx="2" presStyleCnt="9" custLinFactY="-29582" custLinFactNeighborY="-100000">
        <dgm:presLayoutVars>
          <dgm:chMax val="0"/>
          <dgm:bulletEnabled val="1"/>
        </dgm:presLayoutVars>
      </dgm:prSet>
      <dgm:spPr/>
    </dgm:pt>
    <dgm:pt modelId="{E3356151-279D-4D23-8894-8B2395EC93DC}" type="pres">
      <dgm:prSet presAssocID="{89CE686D-F564-4151-83B3-A1D4868246A9}" presName="spacer" presStyleCnt="0"/>
      <dgm:spPr/>
    </dgm:pt>
    <dgm:pt modelId="{8966E881-4341-4EB4-A11A-079FC67784EE}" type="pres">
      <dgm:prSet presAssocID="{6B0EC02D-714A-43B3-A50E-07C37F2F6486}" presName="parentText" presStyleLbl="node1" presStyleIdx="3" presStyleCnt="9" custLinFactY="-33256" custLinFactNeighborX="293" custLinFactNeighborY="-100000">
        <dgm:presLayoutVars>
          <dgm:chMax val="0"/>
          <dgm:bulletEnabled val="1"/>
        </dgm:presLayoutVars>
      </dgm:prSet>
      <dgm:spPr/>
    </dgm:pt>
    <dgm:pt modelId="{736C9CD9-D76C-49AC-8863-D23E4F68F34F}" type="pres">
      <dgm:prSet presAssocID="{A63C52DD-54D5-49DD-8D6C-DAA6381C0253}" presName="spacer" presStyleCnt="0"/>
      <dgm:spPr/>
    </dgm:pt>
    <dgm:pt modelId="{E3F2F191-26A7-4E01-8998-B1EFF513746C}" type="pres">
      <dgm:prSet presAssocID="{95B6F096-2B2D-4DB4-A94D-940FB9A1CC9A}" presName="parentText" presStyleLbl="node1" presStyleIdx="4" presStyleCnt="9" custLinFactY="-39428" custLinFactNeighborY="-100000">
        <dgm:presLayoutVars>
          <dgm:chMax val="0"/>
          <dgm:bulletEnabled val="1"/>
        </dgm:presLayoutVars>
      </dgm:prSet>
      <dgm:spPr/>
    </dgm:pt>
    <dgm:pt modelId="{87DD47E9-F2DF-49B7-B7A9-05D8F7FCA3EE}" type="pres">
      <dgm:prSet presAssocID="{5F092293-76F9-4D40-801C-AFFF6FE0C5B5}" presName="spacer" presStyleCnt="0"/>
      <dgm:spPr/>
    </dgm:pt>
    <dgm:pt modelId="{837420CB-8D14-4E5D-8E7A-E8CF11946CB2}" type="pres">
      <dgm:prSet presAssocID="{A36D4824-2677-4DE7-9E4A-6847EE49A4E8}" presName="parentText" presStyleLbl="node1" presStyleIdx="5" presStyleCnt="9" custLinFactY="18527" custLinFactNeighborY="100000">
        <dgm:presLayoutVars>
          <dgm:chMax val="0"/>
          <dgm:bulletEnabled val="1"/>
        </dgm:presLayoutVars>
      </dgm:prSet>
      <dgm:spPr/>
    </dgm:pt>
    <dgm:pt modelId="{11D3F6A8-E0DD-4C52-9077-134B0A9F11C2}" type="pres">
      <dgm:prSet presAssocID="{81B36B28-83FD-4391-80CA-5906A594B13B}" presName="spacer" presStyleCnt="0"/>
      <dgm:spPr/>
    </dgm:pt>
    <dgm:pt modelId="{C6242645-70B5-48C0-90B2-3FCD62734DDF}" type="pres">
      <dgm:prSet presAssocID="{D8F650AC-20D5-47E5-AD29-AF30DCBBF212}" presName="parentText" presStyleLbl="node1" presStyleIdx="6" presStyleCnt="9" custLinFactY="10625" custLinFactNeighborY="100000">
        <dgm:presLayoutVars>
          <dgm:chMax val="0"/>
          <dgm:bulletEnabled val="1"/>
        </dgm:presLayoutVars>
      </dgm:prSet>
      <dgm:spPr/>
    </dgm:pt>
    <dgm:pt modelId="{1BDEFF8D-8B0F-4CA7-BDE0-B71500F1C671}" type="pres">
      <dgm:prSet presAssocID="{2C786FB8-FD19-4DFA-8C5C-E7D86F964C40}" presName="spacer" presStyleCnt="0"/>
      <dgm:spPr/>
    </dgm:pt>
    <dgm:pt modelId="{F04B8FDA-86B5-48F7-8209-0DCB316D0899}" type="pres">
      <dgm:prSet presAssocID="{5D7B8194-DD1E-43A3-8C6A-82DA31765727}" presName="parentText" presStyleLbl="node1" presStyleIdx="7" presStyleCnt="9" custLinFactY="7155" custLinFactNeighborY="100000">
        <dgm:presLayoutVars>
          <dgm:chMax val="0"/>
          <dgm:bulletEnabled val="1"/>
        </dgm:presLayoutVars>
      </dgm:prSet>
      <dgm:spPr/>
    </dgm:pt>
    <dgm:pt modelId="{B636EDAD-6A12-4E4E-85BD-FD4B291F238C}" type="pres">
      <dgm:prSet presAssocID="{470AFB5F-AD64-4793-A239-B6E0E4387ABE}" presName="spacer" presStyleCnt="0"/>
      <dgm:spPr/>
    </dgm:pt>
    <dgm:pt modelId="{BF2CF256-2C59-448B-BB93-9CC04199843F}" type="pres">
      <dgm:prSet presAssocID="{DA6C088D-1814-4638-8490-3A4C901DDE16}" presName="parentText" presStyleLbl="node1" presStyleIdx="8" presStyleCnt="9" custLinFactY="17478" custLinFactNeighborY="100000">
        <dgm:presLayoutVars>
          <dgm:chMax val="0"/>
          <dgm:bulletEnabled val="1"/>
        </dgm:presLayoutVars>
      </dgm:prSet>
      <dgm:spPr/>
    </dgm:pt>
  </dgm:ptLst>
  <dgm:cxnLst>
    <dgm:cxn modelId="{71824B02-CACD-49DA-A591-7C098434C8F3}" type="presOf" srcId="{B9913FA0-1EE5-4029-A729-EC1112E32104}" destId="{598B94F1-654C-4536-B54C-A70762E8A402}" srcOrd="0" destOrd="0" presId="urn:microsoft.com/office/officeart/2005/8/layout/vList2"/>
    <dgm:cxn modelId="{04708B24-C41D-40AC-8F71-1490B9AE7D0A}" type="presOf" srcId="{68D90B90-4650-46B3-9624-C08A291A3890}" destId="{9E439A82-986A-427D-9827-90B8325FCC3D}" srcOrd="0" destOrd="0" presId="urn:microsoft.com/office/officeart/2005/8/layout/vList2"/>
    <dgm:cxn modelId="{49535939-3472-40DA-92D9-0D0389438B7C}" type="presOf" srcId="{DA6C088D-1814-4638-8490-3A4C901DDE16}" destId="{BF2CF256-2C59-448B-BB93-9CC04199843F}" srcOrd="0" destOrd="0" presId="urn:microsoft.com/office/officeart/2005/8/layout/vList2"/>
    <dgm:cxn modelId="{68F0A23E-1CAF-4B51-AC9B-F59F56CD492F}" type="presOf" srcId="{6B0EC02D-714A-43B3-A50E-07C37F2F6486}" destId="{8966E881-4341-4EB4-A11A-079FC67784EE}" srcOrd="0" destOrd="0" presId="urn:microsoft.com/office/officeart/2005/8/layout/vList2"/>
    <dgm:cxn modelId="{460DD473-EDAF-4CD3-82ED-318BF5DFB7FE}" srcId="{B9913FA0-1EE5-4029-A729-EC1112E32104}" destId="{2258323A-6BF5-45B1-A90F-D261CC3BE42E}" srcOrd="0" destOrd="0" parTransId="{C9064FA9-4C4A-47D2-96CD-9032FB81F1D9}" sibTransId="{82B78B0E-B103-4E37-B2F8-578E6EA4CA2D}"/>
    <dgm:cxn modelId="{3DE8CC74-B9A5-4654-9230-41F538F5763D}" srcId="{B9913FA0-1EE5-4029-A729-EC1112E32104}" destId="{95B6F096-2B2D-4DB4-A94D-940FB9A1CC9A}" srcOrd="4" destOrd="0" parTransId="{8E7F07E7-CBAF-4B4D-87B3-DEA5EF9121EE}" sibTransId="{5F092293-76F9-4D40-801C-AFFF6FE0C5B5}"/>
    <dgm:cxn modelId="{645C637F-6913-4C15-9DCE-3A5F7092C9B2}" type="presOf" srcId="{A36D4824-2677-4DE7-9E4A-6847EE49A4E8}" destId="{837420CB-8D14-4E5D-8E7A-E8CF11946CB2}" srcOrd="0" destOrd="0" presId="urn:microsoft.com/office/officeart/2005/8/layout/vList2"/>
    <dgm:cxn modelId="{82C0AD8F-AC33-4850-9958-47DBA4B3A29E}" srcId="{B9913FA0-1EE5-4029-A729-EC1112E32104}" destId="{A36D4824-2677-4DE7-9E4A-6847EE49A4E8}" srcOrd="5" destOrd="0" parTransId="{99900284-FE36-4D03-A443-BC54E73B4248}" sibTransId="{81B36B28-83FD-4391-80CA-5906A594B13B}"/>
    <dgm:cxn modelId="{CEE02C9C-6C0A-42DD-9200-CB47F7FC0A88}" type="presOf" srcId="{701BFE7E-6FF6-4C0E-B59C-E567A19B9BDE}" destId="{E35EC0CE-9A8D-446F-BF4D-17F2520521A1}" srcOrd="0" destOrd="0" presId="urn:microsoft.com/office/officeart/2005/8/layout/vList2"/>
    <dgm:cxn modelId="{588B57A3-2229-4E15-9F8B-2A05D7FCB546}" srcId="{B9913FA0-1EE5-4029-A729-EC1112E32104}" destId="{5D7B8194-DD1E-43A3-8C6A-82DA31765727}" srcOrd="7" destOrd="0" parTransId="{6014F577-75D4-4956-9774-C8175E7AE9BE}" sibTransId="{470AFB5F-AD64-4793-A239-B6E0E4387ABE}"/>
    <dgm:cxn modelId="{0BDA81A8-FBE2-4AB5-825F-E7A0F0AFE0F7}" srcId="{B9913FA0-1EE5-4029-A729-EC1112E32104}" destId="{6B0EC02D-714A-43B3-A50E-07C37F2F6486}" srcOrd="3" destOrd="0" parTransId="{AEDF227A-806B-41FE-9A5A-914A3EBC3398}" sibTransId="{A63C52DD-54D5-49DD-8D6C-DAA6381C0253}"/>
    <dgm:cxn modelId="{6EBE98B3-787C-4EC9-BC4B-00993587ED28}" type="presOf" srcId="{95B6F096-2B2D-4DB4-A94D-940FB9A1CC9A}" destId="{E3F2F191-26A7-4E01-8998-B1EFF513746C}" srcOrd="0" destOrd="0" presId="urn:microsoft.com/office/officeart/2005/8/layout/vList2"/>
    <dgm:cxn modelId="{C19908B6-3081-4828-BFE7-40B1A3FFFA77}" type="presOf" srcId="{2258323A-6BF5-45B1-A90F-D261CC3BE42E}" destId="{677FB67E-BC66-4000-BA8F-9F11E1AF80DF}" srcOrd="0" destOrd="0" presId="urn:microsoft.com/office/officeart/2005/8/layout/vList2"/>
    <dgm:cxn modelId="{B34CE1B9-9373-487A-8DF7-2578C85360C1}" srcId="{B9913FA0-1EE5-4029-A729-EC1112E32104}" destId="{DA6C088D-1814-4638-8490-3A4C901DDE16}" srcOrd="8" destOrd="0" parTransId="{5BCCACE0-4BE0-489B-AB3B-F20FD2DEBD8D}" sibTransId="{97171B18-9823-4F11-8178-1C1E93789ED3}"/>
    <dgm:cxn modelId="{9CFB4DBE-B268-427C-B5D8-CE3D29A380D3}" srcId="{B9913FA0-1EE5-4029-A729-EC1112E32104}" destId="{701BFE7E-6FF6-4C0E-B59C-E567A19B9BDE}" srcOrd="1" destOrd="0" parTransId="{48EC97D9-51FD-4604-9CD8-AADFB1BBF1E8}" sibTransId="{9D6098D3-8D46-4FD9-BCBB-AB0F871CEA39}"/>
    <dgm:cxn modelId="{B2BF66C4-3FB9-4395-A2EE-51DBA5DB05EB}" srcId="{B9913FA0-1EE5-4029-A729-EC1112E32104}" destId="{68D90B90-4650-46B3-9624-C08A291A3890}" srcOrd="2" destOrd="0" parTransId="{9223280D-518A-4B12-9C34-320920EAEAE0}" sibTransId="{89CE686D-F564-4151-83B3-A1D4868246A9}"/>
    <dgm:cxn modelId="{982342C7-8E33-4EBF-A4C9-16AD0922F0CA}" srcId="{B9913FA0-1EE5-4029-A729-EC1112E32104}" destId="{D8F650AC-20D5-47E5-AD29-AF30DCBBF212}" srcOrd="6" destOrd="0" parTransId="{1E4CC690-FF91-44DE-8826-35485CB28626}" sibTransId="{2C786FB8-FD19-4DFA-8C5C-E7D86F964C40}"/>
    <dgm:cxn modelId="{892DDACA-00D8-4BE7-90E0-E1D810CA4A26}" type="presOf" srcId="{5D7B8194-DD1E-43A3-8C6A-82DA31765727}" destId="{F04B8FDA-86B5-48F7-8209-0DCB316D0899}" srcOrd="0" destOrd="0" presId="urn:microsoft.com/office/officeart/2005/8/layout/vList2"/>
    <dgm:cxn modelId="{310A58F6-BB65-4141-AA9E-46197AFEF02C}" type="presOf" srcId="{D8F650AC-20D5-47E5-AD29-AF30DCBBF212}" destId="{C6242645-70B5-48C0-90B2-3FCD62734DDF}" srcOrd="0" destOrd="0" presId="urn:microsoft.com/office/officeart/2005/8/layout/vList2"/>
    <dgm:cxn modelId="{5D8B37A5-5DF9-4A17-A38A-0DBA396B9C7C}" type="presParOf" srcId="{598B94F1-654C-4536-B54C-A70762E8A402}" destId="{677FB67E-BC66-4000-BA8F-9F11E1AF80DF}" srcOrd="0" destOrd="0" presId="urn:microsoft.com/office/officeart/2005/8/layout/vList2"/>
    <dgm:cxn modelId="{1350865C-6D72-4CAA-A04C-38B13A80F5A0}" type="presParOf" srcId="{598B94F1-654C-4536-B54C-A70762E8A402}" destId="{E06850D2-5C1C-4B6F-B514-8C9ADB6B40C6}" srcOrd="1" destOrd="0" presId="urn:microsoft.com/office/officeart/2005/8/layout/vList2"/>
    <dgm:cxn modelId="{85A191A4-44D7-4E83-948D-44858D943C01}" type="presParOf" srcId="{598B94F1-654C-4536-B54C-A70762E8A402}" destId="{E35EC0CE-9A8D-446F-BF4D-17F2520521A1}" srcOrd="2" destOrd="0" presId="urn:microsoft.com/office/officeart/2005/8/layout/vList2"/>
    <dgm:cxn modelId="{C80D912F-CC09-4103-BEB0-4ADB05FC12BA}" type="presParOf" srcId="{598B94F1-654C-4536-B54C-A70762E8A402}" destId="{FBC07CC5-FC15-4C21-AA0E-E0F5CC48D4D6}" srcOrd="3" destOrd="0" presId="urn:microsoft.com/office/officeart/2005/8/layout/vList2"/>
    <dgm:cxn modelId="{6588F254-F423-4D61-894B-636DB8F9E6EA}" type="presParOf" srcId="{598B94F1-654C-4536-B54C-A70762E8A402}" destId="{9E439A82-986A-427D-9827-90B8325FCC3D}" srcOrd="4" destOrd="0" presId="urn:microsoft.com/office/officeart/2005/8/layout/vList2"/>
    <dgm:cxn modelId="{191EF1ED-6B56-4E9D-8813-B6F4311123AE}" type="presParOf" srcId="{598B94F1-654C-4536-B54C-A70762E8A402}" destId="{E3356151-279D-4D23-8894-8B2395EC93DC}" srcOrd="5" destOrd="0" presId="urn:microsoft.com/office/officeart/2005/8/layout/vList2"/>
    <dgm:cxn modelId="{464650BB-0853-4790-9401-FC14EF91379D}" type="presParOf" srcId="{598B94F1-654C-4536-B54C-A70762E8A402}" destId="{8966E881-4341-4EB4-A11A-079FC67784EE}" srcOrd="6" destOrd="0" presId="urn:microsoft.com/office/officeart/2005/8/layout/vList2"/>
    <dgm:cxn modelId="{AFCC5079-B344-4EF1-B532-BEDF03EFA82A}" type="presParOf" srcId="{598B94F1-654C-4536-B54C-A70762E8A402}" destId="{736C9CD9-D76C-49AC-8863-D23E4F68F34F}" srcOrd="7" destOrd="0" presId="urn:microsoft.com/office/officeart/2005/8/layout/vList2"/>
    <dgm:cxn modelId="{966E63BB-E1C6-4900-A64C-2E68B15F2BB7}" type="presParOf" srcId="{598B94F1-654C-4536-B54C-A70762E8A402}" destId="{E3F2F191-26A7-4E01-8998-B1EFF513746C}" srcOrd="8" destOrd="0" presId="urn:microsoft.com/office/officeart/2005/8/layout/vList2"/>
    <dgm:cxn modelId="{DA12C80E-A855-40DC-B5AE-847DCCF1D910}" type="presParOf" srcId="{598B94F1-654C-4536-B54C-A70762E8A402}" destId="{87DD47E9-F2DF-49B7-B7A9-05D8F7FCA3EE}" srcOrd="9" destOrd="0" presId="urn:microsoft.com/office/officeart/2005/8/layout/vList2"/>
    <dgm:cxn modelId="{D207739E-94C6-4BD5-858C-26BE549409DB}" type="presParOf" srcId="{598B94F1-654C-4536-B54C-A70762E8A402}" destId="{837420CB-8D14-4E5D-8E7A-E8CF11946CB2}" srcOrd="10" destOrd="0" presId="urn:microsoft.com/office/officeart/2005/8/layout/vList2"/>
    <dgm:cxn modelId="{10654CB7-295A-4589-955E-01E45CD60D69}" type="presParOf" srcId="{598B94F1-654C-4536-B54C-A70762E8A402}" destId="{11D3F6A8-E0DD-4C52-9077-134B0A9F11C2}" srcOrd="11" destOrd="0" presId="urn:microsoft.com/office/officeart/2005/8/layout/vList2"/>
    <dgm:cxn modelId="{E7D0E86A-A48D-4838-8940-BC91EB38AA23}" type="presParOf" srcId="{598B94F1-654C-4536-B54C-A70762E8A402}" destId="{C6242645-70B5-48C0-90B2-3FCD62734DDF}" srcOrd="12" destOrd="0" presId="urn:microsoft.com/office/officeart/2005/8/layout/vList2"/>
    <dgm:cxn modelId="{63FDB926-41B9-43BC-87C2-4B4E3D48FD13}" type="presParOf" srcId="{598B94F1-654C-4536-B54C-A70762E8A402}" destId="{1BDEFF8D-8B0F-4CA7-BDE0-B71500F1C671}" srcOrd="13" destOrd="0" presId="urn:microsoft.com/office/officeart/2005/8/layout/vList2"/>
    <dgm:cxn modelId="{01D04630-EFEB-4FD3-BA79-0AC88746F75A}" type="presParOf" srcId="{598B94F1-654C-4536-B54C-A70762E8A402}" destId="{F04B8FDA-86B5-48F7-8209-0DCB316D0899}" srcOrd="14" destOrd="0" presId="urn:microsoft.com/office/officeart/2005/8/layout/vList2"/>
    <dgm:cxn modelId="{DB9F50E2-5E88-4381-A2CF-C9596A2438A8}" type="presParOf" srcId="{598B94F1-654C-4536-B54C-A70762E8A402}" destId="{B636EDAD-6A12-4E4E-85BD-FD4B291F238C}" srcOrd="15" destOrd="0" presId="urn:microsoft.com/office/officeart/2005/8/layout/vList2"/>
    <dgm:cxn modelId="{8E3DDC6B-974C-4B4A-9E58-107CBC0FD9C6}" type="presParOf" srcId="{598B94F1-654C-4536-B54C-A70762E8A402}" destId="{BF2CF256-2C59-448B-BB93-9CC04199843F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56F72A-02D7-4254-90B4-D9E94435790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265853-7478-4710-B523-CD5A448495B6}">
      <dgm:prSet/>
      <dgm:spPr/>
      <dgm:t>
        <a:bodyPr/>
        <a:lstStyle/>
        <a:p>
          <a:r>
            <a:rPr lang="nl-NL" b="0" i="0" dirty="0"/>
            <a:t>(LSD) </a:t>
          </a:r>
          <a:r>
            <a:rPr lang="nl-NL" b="0" i="0" dirty="0" err="1"/>
            <a:t>Listening</a:t>
          </a:r>
          <a:r>
            <a:rPr lang="nl-NL" b="0" i="0" dirty="0"/>
            <a:t>, </a:t>
          </a:r>
          <a:r>
            <a:rPr lang="nl-NL" b="0" i="0" dirty="0" err="1"/>
            <a:t>Summarize</a:t>
          </a:r>
          <a:r>
            <a:rPr lang="nl-NL" b="0" i="0" dirty="0"/>
            <a:t> </a:t>
          </a:r>
          <a:r>
            <a:rPr lang="nl-NL" b="0" i="0" dirty="0" err="1"/>
            <a:t>and</a:t>
          </a:r>
          <a:r>
            <a:rPr lang="nl-NL" b="0" i="0" dirty="0"/>
            <a:t> Delve </a:t>
          </a:r>
          <a:r>
            <a:rPr lang="nl-NL" b="0" i="0" dirty="0" err="1"/>
            <a:t>further</a:t>
          </a:r>
          <a:endParaRPr lang="en-US" dirty="0"/>
        </a:p>
      </dgm:t>
    </dgm:pt>
    <dgm:pt modelId="{39D105F9-4E28-4EFD-B43E-3AB2CF521E21}" type="parTrans" cxnId="{5EE05AC2-E8D3-4FA6-BCC6-A627255D8AA8}">
      <dgm:prSet/>
      <dgm:spPr/>
      <dgm:t>
        <a:bodyPr/>
        <a:lstStyle/>
        <a:p>
          <a:endParaRPr lang="en-US"/>
        </a:p>
      </dgm:t>
    </dgm:pt>
    <dgm:pt modelId="{30CEA01F-EC9F-4E2C-AF2F-625F36DE49F0}" type="sibTrans" cxnId="{5EE05AC2-E8D3-4FA6-BCC6-A627255D8AA8}">
      <dgm:prSet/>
      <dgm:spPr/>
      <dgm:t>
        <a:bodyPr/>
        <a:lstStyle/>
        <a:p>
          <a:endParaRPr lang="en-US"/>
        </a:p>
      </dgm:t>
    </dgm:pt>
    <dgm:pt modelId="{0DB63B9D-4B4A-4F49-9166-3E35E2EE6228}">
      <dgm:prSet/>
      <dgm:spPr/>
      <dgm:t>
        <a:bodyPr/>
        <a:lstStyle/>
        <a:p>
          <a:r>
            <a:rPr lang="nl-NL" dirty="0" err="1"/>
            <a:t>Core</a:t>
          </a:r>
          <a:r>
            <a:rPr lang="nl-NL" dirty="0"/>
            <a:t> </a:t>
          </a:r>
          <a:r>
            <a:rPr lang="nl-NL" dirty="0" err="1"/>
            <a:t>qualities</a:t>
          </a:r>
          <a:endParaRPr lang="en-US" dirty="0"/>
        </a:p>
      </dgm:t>
    </dgm:pt>
    <dgm:pt modelId="{3C9BCAF7-D5D7-4106-8C65-BC65A300A8DB}" type="parTrans" cxnId="{315E9729-16B6-4B6E-B291-2E1C7F8B2726}">
      <dgm:prSet/>
      <dgm:spPr/>
      <dgm:t>
        <a:bodyPr/>
        <a:lstStyle/>
        <a:p>
          <a:endParaRPr lang="en-US"/>
        </a:p>
      </dgm:t>
    </dgm:pt>
    <dgm:pt modelId="{5F3EF134-3057-48BB-B642-FCFB5D30D1BB}" type="sibTrans" cxnId="{315E9729-16B6-4B6E-B291-2E1C7F8B2726}">
      <dgm:prSet/>
      <dgm:spPr/>
      <dgm:t>
        <a:bodyPr/>
        <a:lstStyle/>
        <a:p>
          <a:endParaRPr lang="en-US"/>
        </a:p>
      </dgm:t>
    </dgm:pt>
    <dgm:pt modelId="{32AF0F7A-EE4F-4117-AE61-9127581983E3}">
      <dgm:prSet/>
      <dgm:spPr/>
      <dgm:t>
        <a:bodyPr/>
        <a:lstStyle/>
        <a:p>
          <a:r>
            <a:rPr lang="nl-NL" dirty="0"/>
            <a:t>The </a:t>
          </a:r>
          <a:r>
            <a:rPr lang="nl-NL" dirty="0" err="1"/>
            <a:t>needs</a:t>
          </a:r>
          <a:r>
            <a:rPr lang="nl-NL" dirty="0"/>
            <a:t> </a:t>
          </a:r>
          <a:r>
            <a:rPr lang="nl-NL" dirty="0" err="1"/>
            <a:t>from</a:t>
          </a:r>
          <a:r>
            <a:rPr lang="nl-NL" dirty="0"/>
            <a:t> </a:t>
          </a:r>
          <a:r>
            <a:rPr lang="nl-NL" dirty="0" err="1"/>
            <a:t>each</a:t>
          </a:r>
          <a:r>
            <a:rPr lang="nl-NL" dirty="0"/>
            <a:t> </a:t>
          </a:r>
          <a:r>
            <a:rPr lang="nl-NL" dirty="0" err="1"/>
            <a:t>other</a:t>
          </a:r>
          <a:r>
            <a:rPr lang="nl-NL" dirty="0"/>
            <a:t> as </a:t>
          </a:r>
          <a:r>
            <a:rPr lang="nl-NL" dirty="0" err="1"/>
            <a:t>parents</a:t>
          </a:r>
          <a:endParaRPr lang="en-US" dirty="0"/>
        </a:p>
      </dgm:t>
    </dgm:pt>
    <dgm:pt modelId="{6E981CDD-06B0-4277-8A49-7E4309511A8F}" type="parTrans" cxnId="{1108E73D-F4A0-4418-A75D-3DBD16FA9A7F}">
      <dgm:prSet/>
      <dgm:spPr/>
      <dgm:t>
        <a:bodyPr/>
        <a:lstStyle/>
        <a:p>
          <a:endParaRPr lang="en-US"/>
        </a:p>
      </dgm:t>
    </dgm:pt>
    <dgm:pt modelId="{948AC4DA-2B1D-4B22-AF35-3F2AA1DEE6DE}" type="sibTrans" cxnId="{1108E73D-F4A0-4418-A75D-3DBD16FA9A7F}">
      <dgm:prSet/>
      <dgm:spPr/>
      <dgm:t>
        <a:bodyPr/>
        <a:lstStyle/>
        <a:p>
          <a:endParaRPr lang="en-US"/>
        </a:p>
      </dgm:t>
    </dgm:pt>
    <dgm:pt modelId="{3867CE24-4828-4CCD-B6C1-FD263FDB7622}">
      <dgm:prSet/>
      <dgm:spPr/>
      <dgm:t>
        <a:bodyPr/>
        <a:lstStyle/>
        <a:p>
          <a:r>
            <a:rPr lang="nl-NL" dirty="0" err="1"/>
            <a:t>Transactional</a:t>
          </a:r>
          <a:r>
            <a:rPr lang="nl-NL" dirty="0"/>
            <a:t> analysis</a:t>
          </a:r>
          <a:endParaRPr lang="en-US" dirty="0"/>
        </a:p>
      </dgm:t>
    </dgm:pt>
    <dgm:pt modelId="{03346A69-5A40-4CD1-8DF1-67996C83A4B4}" type="parTrans" cxnId="{45F7010D-C452-43B5-936C-C7A7AB86E47E}">
      <dgm:prSet/>
      <dgm:spPr/>
      <dgm:t>
        <a:bodyPr/>
        <a:lstStyle/>
        <a:p>
          <a:endParaRPr lang="en-US"/>
        </a:p>
      </dgm:t>
    </dgm:pt>
    <dgm:pt modelId="{A43F5D59-EAEF-4F8E-95CA-4CA944C94C40}" type="sibTrans" cxnId="{45F7010D-C452-43B5-936C-C7A7AB86E47E}">
      <dgm:prSet/>
      <dgm:spPr/>
      <dgm:t>
        <a:bodyPr/>
        <a:lstStyle/>
        <a:p>
          <a:endParaRPr lang="en-US"/>
        </a:p>
      </dgm:t>
    </dgm:pt>
    <dgm:pt modelId="{ED5ADF4C-A94E-46C3-BE73-2F9581C5CCDE}">
      <dgm:prSet/>
      <dgm:spPr/>
      <dgm:t>
        <a:bodyPr/>
        <a:lstStyle/>
        <a:p>
          <a:r>
            <a:rPr lang="nl-NL" dirty="0"/>
            <a:t>Drama </a:t>
          </a:r>
          <a:r>
            <a:rPr lang="nl-NL" dirty="0" err="1"/>
            <a:t>triangle</a:t>
          </a:r>
          <a:r>
            <a:rPr lang="nl-NL" dirty="0"/>
            <a:t> / winners </a:t>
          </a:r>
          <a:r>
            <a:rPr lang="nl-NL" dirty="0" err="1"/>
            <a:t>triangle</a:t>
          </a:r>
          <a:endParaRPr lang="en-US" dirty="0"/>
        </a:p>
      </dgm:t>
    </dgm:pt>
    <dgm:pt modelId="{1D2B3229-8AE5-450F-8BFB-8B0BD7891819}" type="parTrans" cxnId="{B4E3C800-73F4-492F-A53E-37A66C48D922}">
      <dgm:prSet/>
      <dgm:spPr/>
      <dgm:t>
        <a:bodyPr/>
        <a:lstStyle/>
        <a:p>
          <a:endParaRPr lang="en-US"/>
        </a:p>
      </dgm:t>
    </dgm:pt>
    <dgm:pt modelId="{6B649B1F-C8E8-46E9-B85B-E978279D802A}" type="sibTrans" cxnId="{B4E3C800-73F4-492F-A53E-37A66C48D922}">
      <dgm:prSet/>
      <dgm:spPr/>
      <dgm:t>
        <a:bodyPr/>
        <a:lstStyle/>
        <a:p>
          <a:endParaRPr lang="en-US"/>
        </a:p>
      </dgm:t>
    </dgm:pt>
    <dgm:pt modelId="{83F29CCB-56E6-40B4-861E-79C38E8C835B}">
      <dgm:prSet/>
      <dgm:spPr/>
      <dgm:t>
        <a:bodyPr/>
        <a:lstStyle/>
        <a:p>
          <a:r>
            <a:rPr lang="nl-NL" dirty="0" err="1"/>
            <a:t>From</a:t>
          </a:r>
          <a:r>
            <a:rPr lang="nl-NL" dirty="0"/>
            <a:t> </a:t>
          </a:r>
          <a:r>
            <a:rPr lang="nl-NL" dirty="0" err="1"/>
            <a:t>blaming</a:t>
          </a:r>
          <a:r>
            <a:rPr lang="nl-NL" dirty="0"/>
            <a:t> </a:t>
          </a:r>
          <a:r>
            <a:rPr lang="nl-NL" dirty="0" err="1"/>
            <a:t>each</a:t>
          </a:r>
          <a:r>
            <a:rPr lang="nl-NL" dirty="0"/>
            <a:t> </a:t>
          </a:r>
          <a:r>
            <a:rPr lang="nl-NL" dirty="0" err="1"/>
            <a:t>other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talking</a:t>
          </a:r>
          <a:r>
            <a:rPr lang="nl-NL" dirty="0"/>
            <a:t> in </a:t>
          </a:r>
          <a:r>
            <a:rPr lang="nl-NL" dirty="0" err="1"/>
            <a:t>wishes</a:t>
          </a:r>
          <a:r>
            <a:rPr lang="nl-NL" dirty="0"/>
            <a:t>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asking</a:t>
          </a:r>
          <a:r>
            <a:rPr lang="nl-NL" dirty="0"/>
            <a:t> </a:t>
          </a:r>
          <a:r>
            <a:rPr lang="nl-NL" dirty="0" err="1"/>
            <a:t>questions</a:t>
          </a:r>
          <a:endParaRPr lang="en-US" dirty="0"/>
        </a:p>
      </dgm:t>
    </dgm:pt>
    <dgm:pt modelId="{5C596757-586C-4FA6-9C3B-708A92FCA031}" type="parTrans" cxnId="{BB656EC6-B4C4-4221-A27C-D27F2080566F}">
      <dgm:prSet/>
      <dgm:spPr/>
      <dgm:t>
        <a:bodyPr/>
        <a:lstStyle/>
        <a:p>
          <a:endParaRPr lang="en-US"/>
        </a:p>
      </dgm:t>
    </dgm:pt>
    <dgm:pt modelId="{29E61690-6E67-4800-9536-F2F719EC8615}" type="sibTrans" cxnId="{BB656EC6-B4C4-4221-A27C-D27F2080566F}">
      <dgm:prSet/>
      <dgm:spPr/>
      <dgm:t>
        <a:bodyPr/>
        <a:lstStyle/>
        <a:p>
          <a:endParaRPr lang="en-US"/>
        </a:p>
      </dgm:t>
    </dgm:pt>
    <dgm:pt modelId="{F0E578EB-C779-4FE5-8656-6314B5829AC2}">
      <dgm:prSet/>
      <dgm:spPr/>
      <dgm:t>
        <a:bodyPr/>
        <a:lstStyle/>
        <a:p>
          <a:r>
            <a:rPr lang="nl-NL" dirty="0"/>
            <a:t>Joint </a:t>
          </a:r>
          <a:r>
            <a:rPr lang="nl-NL" dirty="0" err="1"/>
            <a:t>values</a:t>
          </a:r>
          <a:endParaRPr lang="en-US" dirty="0"/>
        </a:p>
      </dgm:t>
    </dgm:pt>
    <dgm:pt modelId="{330CB1C9-D06E-441F-8630-851008A8E13C}" type="parTrans" cxnId="{CD1C981B-AA2D-498B-B1BB-889057CE6334}">
      <dgm:prSet/>
      <dgm:spPr/>
      <dgm:t>
        <a:bodyPr/>
        <a:lstStyle/>
        <a:p>
          <a:endParaRPr lang="en-US"/>
        </a:p>
      </dgm:t>
    </dgm:pt>
    <dgm:pt modelId="{1A6A187D-4678-4277-BFFE-EE61977EB84A}" type="sibTrans" cxnId="{CD1C981B-AA2D-498B-B1BB-889057CE6334}">
      <dgm:prSet/>
      <dgm:spPr/>
      <dgm:t>
        <a:bodyPr/>
        <a:lstStyle/>
        <a:p>
          <a:endParaRPr lang="en-US"/>
        </a:p>
      </dgm:t>
    </dgm:pt>
    <dgm:pt modelId="{D95FE57B-84B9-4C6C-85AD-6799D827928A}">
      <dgm:prSet/>
      <dgm:spPr/>
      <dgm:t>
        <a:bodyPr/>
        <a:lstStyle/>
        <a:p>
          <a:r>
            <a:rPr lang="nl-NL" dirty="0" err="1"/>
            <a:t>Temple</a:t>
          </a:r>
          <a:r>
            <a:rPr lang="nl-NL" dirty="0"/>
            <a:t> of Posthumus</a:t>
          </a:r>
          <a:endParaRPr lang="en-US" dirty="0"/>
        </a:p>
      </dgm:t>
    </dgm:pt>
    <dgm:pt modelId="{FDF11C34-7814-44BF-88FF-69FA0BB8A8F8}" type="parTrans" cxnId="{F89A74FB-DF3D-4133-A43A-7AF2785AF0D1}">
      <dgm:prSet/>
      <dgm:spPr/>
      <dgm:t>
        <a:bodyPr/>
        <a:lstStyle/>
        <a:p>
          <a:endParaRPr lang="en-US"/>
        </a:p>
      </dgm:t>
    </dgm:pt>
    <dgm:pt modelId="{A63F6C79-F5E8-4DF5-9424-3D5ECA68EA18}" type="sibTrans" cxnId="{F89A74FB-DF3D-4133-A43A-7AF2785AF0D1}">
      <dgm:prSet/>
      <dgm:spPr/>
      <dgm:t>
        <a:bodyPr/>
        <a:lstStyle/>
        <a:p>
          <a:endParaRPr lang="en-US"/>
        </a:p>
      </dgm:t>
    </dgm:pt>
    <dgm:pt modelId="{99A83F87-12B0-4A3D-B71A-FD21804F7F08}" type="pres">
      <dgm:prSet presAssocID="{1056F72A-02D7-4254-90B4-D9E94435790C}" presName="linear" presStyleCnt="0">
        <dgm:presLayoutVars>
          <dgm:animLvl val="lvl"/>
          <dgm:resizeHandles val="exact"/>
        </dgm:presLayoutVars>
      </dgm:prSet>
      <dgm:spPr/>
    </dgm:pt>
    <dgm:pt modelId="{353BF3DE-8EB4-4241-B2A8-4F58D24D77AD}" type="pres">
      <dgm:prSet presAssocID="{87265853-7478-4710-B523-CD5A448495B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4547A53-EE49-4B8F-A9CF-AA1EDF8D3FA2}" type="pres">
      <dgm:prSet presAssocID="{30CEA01F-EC9F-4E2C-AF2F-625F36DE49F0}" presName="spacer" presStyleCnt="0"/>
      <dgm:spPr/>
    </dgm:pt>
    <dgm:pt modelId="{E6339A2E-EFD9-4609-82EE-FF357662AB56}" type="pres">
      <dgm:prSet presAssocID="{0DB63B9D-4B4A-4F49-9166-3E35E2EE6228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96AD093-FC3C-4274-A612-8E783E4F660F}" type="pres">
      <dgm:prSet presAssocID="{5F3EF134-3057-48BB-B642-FCFB5D30D1BB}" presName="spacer" presStyleCnt="0"/>
      <dgm:spPr/>
    </dgm:pt>
    <dgm:pt modelId="{3BB720FD-A421-4AF4-9761-5F5B947EBAA1}" type="pres">
      <dgm:prSet presAssocID="{32AF0F7A-EE4F-4117-AE61-9127581983E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A699B0A-E3C9-4FC0-A370-346646E1292B}" type="pres">
      <dgm:prSet presAssocID="{948AC4DA-2B1D-4B22-AF35-3F2AA1DEE6DE}" presName="spacer" presStyleCnt="0"/>
      <dgm:spPr/>
    </dgm:pt>
    <dgm:pt modelId="{4E8C3B5A-7F3F-48A3-A51D-B47A2756EE7D}" type="pres">
      <dgm:prSet presAssocID="{3867CE24-4828-4CCD-B6C1-FD263FDB762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96247B8-7FBF-49E1-B984-8FBDFE254F5E}" type="pres">
      <dgm:prSet presAssocID="{A43F5D59-EAEF-4F8E-95CA-4CA944C94C40}" presName="spacer" presStyleCnt="0"/>
      <dgm:spPr/>
    </dgm:pt>
    <dgm:pt modelId="{3B41BEB0-734D-4C67-91F5-B30A9341BE89}" type="pres">
      <dgm:prSet presAssocID="{ED5ADF4C-A94E-46C3-BE73-2F9581C5CCD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9CB5A68-91BC-4894-AC92-997E4CBB588B}" type="pres">
      <dgm:prSet presAssocID="{6B649B1F-C8E8-46E9-B85B-E978279D802A}" presName="spacer" presStyleCnt="0"/>
      <dgm:spPr/>
    </dgm:pt>
    <dgm:pt modelId="{B44D1C67-E53C-4C69-83DC-1A5EB6B31BF4}" type="pres">
      <dgm:prSet presAssocID="{83F29CCB-56E6-40B4-861E-79C38E8C835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7DD86FC-96EA-4BCC-80DA-4E1C817A7E9C}" type="pres">
      <dgm:prSet presAssocID="{29E61690-6E67-4800-9536-F2F719EC8615}" presName="spacer" presStyleCnt="0"/>
      <dgm:spPr/>
    </dgm:pt>
    <dgm:pt modelId="{E184F77F-C077-4927-A761-26F1C370C86D}" type="pres">
      <dgm:prSet presAssocID="{F0E578EB-C779-4FE5-8656-6314B5829AC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5E37E4A-B972-4DCC-8CD0-C280D36470BD}" type="pres">
      <dgm:prSet presAssocID="{1A6A187D-4678-4277-BFFE-EE61977EB84A}" presName="spacer" presStyleCnt="0"/>
      <dgm:spPr/>
    </dgm:pt>
    <dgm:pt modelId="{2FB82B56-4A63-496D-824C-7967581D52D2}" type="pres">
      <dgm:prSet presAssocID="{D95FE57B-84B9-4C6C-85AD-6799D827928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4E3C800-73F4-492F-A53E-37A66C48D922}" srcId="{1056F72A-02D7-4254-90B4-D9E94435790C}" destId="{ED5ADF4C-A94E-46C3-BE73-2F9581C5CCDE}" srcOrd="4" destOrd="0" parTransId="{1D2B3229-8AE5-450F-8BFB-8B0BD7891819}" sibTransId="{6B649B1F-C8E8-46E9-B85B-E978279D802A}"/>
    <dgm:cxn modelId="{97013B06-3722-4B36-9A82-F976F7E139D4}" type="presOf" srcId="{F0E578EB-C779-4FE5-8656-6314B5829AC2}" destId="{E184F77F-C077-4927-A761-26F1C370C86D}" srcOrd="0" destOrd="0" presId="urn:microsoft.com/office/officeart/2005/8/layout/vList2"/>
    <dgm:cxn modelId="{45F7010D-C452-43B5-936C-C7A7AB86E47E}" srcId="{1056F72A-02D7-4254-90B4-D9E94435790C}" destId="{3867CE24-4828-4CCD-B6C1-FD263FDB7622}" srcOrd="3" destOrd="0" parTransId="{03346A69-5A40-4CD1-8DF1-67996C83A4B4}" sibTransId="{A43F5D59-EAEF-4F8E-95CA-4CA944C94C40}"/>
    <dgm:cxn modelId="{F3AE0510-BA8E-4FD9-A2CB-E656CF22AE7E}" type="presOf" srcId="{87265853-7478-4710-B523-CD5A448495B6}" destId="{353BF3DE-8EB4-4241-B2A8-4F58D24D77AD}" srcOrd="0" destOrd="0" presId="urn:microsoft.com/office/officeart/2005/8/layout/vList2"/>
    <dgm:cxn modelId="{119C1810-AB40-4A09-B56D-C677AE2A45B3}" type="presOf" srcId="{D95FE57B-84B9-4C6C-85AD-6799D827928A}" destId="{2FB82B56-4A63-496D-824C-7967581D52D2}" srcOrd="0" destOrd="0" presId="urn:microsoft.com/office/officeart/2005/8/layout/vList2"/>
    <dgm:cxn modelId="{CD1C981B-AA2D-498B-B1BB-889057CE6334}" srcId="{1056F72A-02D7-4254-90B4-D9E94435790C}" destId="{F0E578EB-C779-4FE5-8656-6314B5829AC2}" srcOrd="6" destOrd="0" parTransId="{330CB1C9-D06E-441F-8630-851008A8E13C}" sibTransId="{1A6A187D-4678-4277-BFFE-EE61977EB84A}"/>
    <dgm:cxn modelId="{250DE023-0C47-4D5B-9B6A-D0BF6CBC3606}" type="presOf" srcId="{83F29CCB-56E6-40B4-861E-79C38E8C835B}" destId="{B44D1C67-E53C-4C69-83DC-1A5EB6B31BF4}" srcOrd="0" destOrd="0" presId="urn:microsoft.com/office/officeart/2005/8/layout/vList2"/>
    <dgm:cxn modelId="{315E9729-16B6-4B6E-B291-2E1C7F8B2726}" srcId="{1056F72A-02D7-4254-90B4-D9E94435790C}" destId="{0DB63B9D-4B4A-4F49-9166-3E35E2EE6228}" srcOrd="1" destOrd="0" parTransId="{3C9BCAF7-D5D7-4106-8C65-BC65A300A8DB}" sibTransId="{5F3EF134-3057-48BB-B642-FCFB5D30D1BB}"/>
    <dgm:cxn modelId="{48A44630-91F2-4F88-9439-18D240BC54F8}" type="presOf" srcId="{32AF0F7A-EE4F-4117-AE61-9127581983E3}" destId="{3BB720FD-A421-4AF4-9761-5F5B947EBAA1}" srcOrd="0" destOrd="0" presId="urn:microsoft.com/office/officeart/2005/8/layout/vList2"/>
    <dgm:cxn modelId="{82919C36-A9AC-46C6-BA63-BB5A55A2A19C}" type="presOf" srcId="{0DB63B9D-4B4A-4F49-9166-3E35E2EE6228}" destId="{E6339A2E-EFD9-4609-82EE-FF357662AB56}" srcOrd="0" destOrd="0" presId="urn:microsoft.com/office/officeart/2005/8/layout/vList2"/>
    <dgm:cxn modelId="{1108E73D-F4A0-4418-A75D-3DBD16FA9A7F}" srcId="{1056F72A-02D7-4254-90B4-D9E94435790C}" destId="{32AF0F7A-EE4F-4117-AE61-9127581983E3}" srcOrd="2" destOrd="0" parTransId="{6E981CDD-06B0-4277-8A49-7E4309511A8F}" sibTransId="{948AC4DA-2B1D-4B22-AF35-3F2AA1DEE6DE}"/>
    <dgm:cxn modelId="{7990248F-722C-4DC0-BC25-5095DFA59BC0}" type="presOf" srcId="{ED5ADF4C-A94E-46C3-BE73-2F9581C5CCDE}" destId="{3B41BEB0-734D-4C67-91F5-B30A9341BE89}" srcOrd="0" destOrd="0" presId="urn:microsoft.com/office/officeart/2005/8/layout/vList2"/>
    <dgm:cxn modelId="{5EE05AC2-E8D3-4FA6-BCC6-A627255D8AA8}" srcId="{1056F72A-02D7-4254-90B4-D9E94435790C}" destId="{87265853-7478-4710-B523-CD5A448495B6}" srcOrd="0" destOrd="0" parTransId="{39D105F9-4E28-4EFD-B43E-3AB2CF521E21}" sibTransId="{30CEA01F-EC9F-4E2C-AF2F-625F36DE49F0}"/>
    <dgm:cxn modelId="{BB656EC6-B4C4-4221-A27C-D27F2080566F}" srcId="{1056F72A-02D7-4254-90B4-D9E94435790C}" destId="{83F29CCB-56E6-40B4-861E-79C38E8C835B}" srcOrd="5" destOrd="0" parTransId="{5C596757-586C-4FA6-9C3B-708A92FCA031}" sibTransId="{29E61690-6E67-4800-9536-F2F719EC8615}"/>
    <dgm:cxn modelId="{65F4D9D9-BE41-4C10-BA8A-E8AE618DE4FC}" type="presOf" srcId="{3867CE24-4828-4CCD-B6C1-FD263FDB7622}" destId="{4E8C3B5A-7F3F-48A3-A51D-B47A2756EE7D}" srcOrd="0" destOrd="0" presId="urn:microsoft.com/office/officeart/2005/8/layout/vList2"/>
    <dgm:cxn modelId="{F89A74FB-DF3D-4133-A43A-7AF2785AF0D1}" srcId="{1056F72A-02D7-4254-90B4-D9E94435790C}" destId="{D95FE57B-84B9-4C6C-85AD-6799D827928A}" srcOrd="7" destOrd="0" parTransId="{FDF11C34-7814-44BF-88FF-69FA0BB8A8F8}" sibTransId="{A63F6C79-F5E8-4DF5-9424-3D5ECA68EA18}"/>
    <dgm:cxn modelId="{8A6E95FF-7EA7-4190-ABD7-AD2B36754AE8}" type="presOf" srcId="{1056F72A-02D7-4254-90B4-D9E94435790C}" destId="{99A83F87-12B0-4A3D-B71A-FD21804F7F08}" srcOrd="0" destOrd="0" presId="urn:microsoft.com/office/officeart/2005/8/layout/vList2"/>
    <dgm:cxn modelId="{0C2681F5-E7CA-4A8C-82F3-4662EE6AF37D}" type="presParOf" srcId="{99A83F87-12B0-4A3D-B71A-FD21804F7F08}" destId="{353BF3DE-8EB4-4241-B2A8-4F58D24D77AD}" srcOrd="0" destOrd="0" presId="urn:microsoft.com/office/officeart/2005/8/layout/vList2"/>
    <dgm:cxn modelId="{D84D52A4-D2DD-473C-B529-3D7BA90D94B2}" type="presParOf" srcId="{99A83F87-12B0-4A3D-B71A-FD21804F7F08}" destId="{F4547A53-EE49-4B8F-A9CF-AA1EDF8D3FA2}" srcOrd="1" destOrd="0" presId="urn:microsoft.com/office/officeart/2005/8/layout/vList2"/>
    <dgm:cxn modelId="{80401E1E-3195-49B8-AE32-2FDB764157EB}" type="presParOf" srcId="{99A83F87-12B0-4A3D-B71A-FD21804F7F08}" destId="{E6339A2E-EFD9-4609-82EE-FF357662AB56}" srcOrd="2" destOrd="0" presId="urn:microsoft.com/office/officeart/2005/8/layout/vList2"/>
    <dgm:cxn modelId="{E72DE49B-A3A9-4F69-8606-D839EAF184A1}" type="presParOf" srcId="{99A83F87-12B0-4A3D-B71A-FD21804F7F08}" destId="{596AD093-FC3C-4274-A612-8E783E4F660F}" srcOrd="3" destOrd="0" presId="urn:microsoft.com/office/officeart/2005/8/layout/vList2"/>
    <dgm:cxn modelId="{20521D25-DDB8-4FFE-9498-9CD310D566AF}" type="presParOf" srcId="{99A83F87-12B0-4A3D-B71A-FD21804F7F08}" destId="{3BB720FD-A421-4AF4-9761-5F5B947EBAA1}" srcOrd="4" destOrd="0" presId="urn:microsoft.com/office/officeart/2005/8/layout/vList2"/>
    <dgm:cxn modelId="{64E88A18-C158-4589-A71B-55C4618FC690}" type="presParOf" srcId="{99A83F87-12B0-4A3D-B71A-FD21804F7F08}" destId="{0A699B0A-E3C9-4FC0-A370-346646E1292B}" srcOrd="5" destOrd="0" presId="urn:microsoft.com/office/officeart/2005/8/layout/vList2"/>
    <dgm:cxn modelId="{AC2D1F7A-FA07-4EEC-80DD-8ED21DF3DCC5}" type="presParOf" srcId="{99A83F87-12B0-4A3D-B71A-FD21804F7F08}" destId="{4E8C3B5A-7F3F-48A3-A51D-B47A2756EE7D}" srcOrd="6" destOrd="0" presId="urn:microsoft.com/office/officeart/2005/8/layout/vList2"/>
    <dgm:cxn modelId="{71418440-131B-4B21-8042-912734EE2C62}" type="presParOf" srcId="{99A83F87-12B0-4A3D-B71A-FD21804F7F08}" destId="{D96247B8-7FBF-49E1-B984-8FBDFE254F5E}" srcOrd="7" destOrd="0" presId="urn:microsoft.com/office/officeart/2005/8/layout/vList2"/>
    <dgm:cxn modelId="{015A740D-F012-409A-81D6-C46B55AD857B}" type="presParOf" srcId="{99A83F87-12B0-4A3D-B71A-FD21804F7F08}" destId="{3B41BEB0-734D-4C67-91F5-B30A9341BE89}" srcOrd="8" destOrd="0" presId="urn:microsoft.com/office/officeart/2005/8/layout/vList2"/>
    <dgm:cxn modelId="{C494B6C2-F863-4CF0-9E06-41D1B58065C6}" type="presParOf" srcId="{99A83F87-12B0-4A3D-B71A-FD21804F7F08}" destId="{E9CB5A68-91BC-4894-AC92-997E4CBB588B}" srcOrd="9" destOrd="0" presId="urn:microsoft.com/office/officeart/2005/8/layout/vList2"/>
    <dgm:cxn modelId="{F8A1BEBE-4C8E-4B3A-8E55-2D61E0A40AF0}" type="presParOf" srcId="{99A83F87-12B0-4A3D-B71A-FD21804F7F08}" destId="{B44D1C67-E53C-4C69-83DC-1A5EB6B31BF4}" srcOrd="10" destOrd="0" presId="urn:microsoft.com/office/officeart/2005/8/layout/vList2"/>
    <dgm:cxn modelId="{16992866-8F47-4BFE-9811-6A726E37CF4E}" type="presParOf" srcId="{99A83F87-12B0-4A3D-B71A-FD21804F7F08}" destId="{17DD86FC-96EA-4BCC-80DA-4E1C817A7E9C}" srcOrd="11" destOrd="0" presId="urn:microsoft.com/office/officeart/2005/8/layout/vList2"/>
    <dgm:cxn modelId="{26800CBC-E2EA-4603-BEA2-A6189C85E0DB}" type="presParOf" srcId="{99A83F87-12B0-4A3D-B71A-FD21804F7F08}" destId="{E184F77F-C077-4927-A761-26F1C370C86D}" srcOrd="12" destOrd="0" presId="urn:microsoft.com/office/officeart/2005/8/layout/vList2"/>
    <dgm:cxn modelId="{84F9D6AF-839E-4C34-AF19-4B8249CDF7DF}" type="presParOf" srcId="{99A83F87-12B0-4A3D-B71A-FD21804F7F08}" destId="{E5E37E4A-B972-4DCC-8CD0-C280D36470BD}" srcOrd="13" destOrd="0" presId="urn:microsoft.com/office/officeart/2005/8/layout/vList2"/>
    <dgm:cxn modelId="{CD25C6C7-2A0D-4C63-B760-E20F86D1CF16}" type="presParOf" srcId="{99A83F87-12B0-4A3D-B71A-FD21804F7F08}" destId="{2FB82B56-4A63-496D-824C-7967581D52D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924437-9491-4B92-AA2C-F8A7926245F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4251CA-CCD8-40B5-A69B-E454DC364B51}">
      <dgm:prSet/>
      <dgm:spPr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Man (Dutch) is a </a:t>
          </a:r>
          <a:r>
            <a:rPr lang="en-US" noProof="0" dirty="0">
              <a:solidFill>
                <a:schemeClr val="tx1"/>
              </a:solidFill>
            </a:rPr>
            <a:t>psychiatrist</a:t>
          </a:r>
        </a:p>
        <a:p>
          <a:r>
            <a:rPr lang="en-US" dirty="0">
              <a:solidFill>
                <a:schemeClr val="tx1"/>
              </a:solidFill>
            </a:rPr>
            <a:t>Woman (Australian) is a teacher</a:t>
          </a:r>
        </a:p>
      </dgm:t>
    </dgm:pt>
    <dgm:pt modelId="{7C386CEB-D49E-4112-A0E6-3B3207F1F079}" type="parTrans" cxnId="{2EB499CD-732D-4A03-AE7C-DA59F3450287}">
      <dgm:prSet/>
      <dgm:spPr/>
      <dgm:t>
        <a:bodyPr/>
        <a:lstStyle/>
        <a:p>
          <a:endParaRPr lang="en-US"/>
        </a:p>
      </dgm:t>
    </dgm:pt>
    <dgm:pt modelId="{012A302E-3114-4622-879A-7FDBEA2A7F0E}" type="sibTrans" cxnId="{2EB499CD-732D-4A03-AE7C-DA59F3450287}">
      <dgm:prSet/>
      <dgm:spPr/>
      <dgm:t>
        <a:bodyPr/>
        <a:lstStyle/>
        <a:p>
          <a:endParaRPr lang="en-US"/>
        </a:p>
      </dgm:t>
    </dgm:pt>
    <dgm:pt modelId="{C042D50B-1BC8-4436-A6E8-1FBDF1D3AF84}">
      <dgm:prSet/>
      <dgm:spPr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Three little boys of 5, 7 and 9 years old</a:t>
          </a:r>
        </a:p>
      </dgm:t>
    </dgm:pt>
    <dgm:pt modelId="{44A5C424-4F52-43BE-8DE0-FC21D5AD12DB}" type="parTrans" cxnId="{997835B9-3F26-4C37-AE50-FBFCD145B7B8}">
      <dgm:prSet/>
      <dgm:spPr/>
      <dgm:t>
        <a:bodyPr/>
        <a:lstStyle/>
        <a:p>
          <a:endParaRPr lang="en-US"/>
        </a:p>
      </dgm:t>
    </dgm:pt>
    <dgm:pt modelId="{14EFED3E-F684-4233-B805-423F558BE978}" type="sibTrans" cxnId="{997835B9-3F26-4C37-AE50-FBFCD145B7B8}">
      <dgm:prSet/>
      <dgm:spPr/>
      <dgm:t>
        <a:bodyPr/>
        <a:lstStyle/>
        <a:p>
          <a:endParaRPr lang="en-US"/>
        </a:p>
      </dgm:t>
    </dgm:pt>
    <dgm:pt modelId="{C8C63172-AAD2-47D4-8DD5-4F7FBE48BDA5}">
      <dgm:prSet/>
      <dgm:spPr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Man does not want to divorce and woman misses her country of origin (Australia)</a:t>
          </a:r>
        </a:p>
      </dgm:t>
    </dgm:pt>
    <dgm:pt modelId="{2AF40C5E-D488-4AA0-AFEA-EE7537CCB7D4}" type="parTrans" cxnId="{C25CD834-8FEF-4C2C-ACD3-E0F892256AFB}">
      <dgm:prSet/>
      <dgm:spPr/>
      <dgm:t>
        <a:bodyPr/>
        <a:lstStyle/>
        <a:p>
          <a:endParaRPr lang="en-US"/>
        </a:p>
      </dgm:t>
    </dgm:pt>
    <dgm:pt modelId="{9AA1E7EC-59BD-4EA1-9937-A19AB67C0FA3}" type="sibTrans" cxnId="{C25CD834-8FEF-4C2C-ACD3-E0F892256AFB}">
      <dgm:prSet/>
      <dgm:spPr/>
      <dgm:t>
        <a:bodyPr/>
        <a:lstStyle/>
        <a:p>
          <a:endParaRPr lang="en-US"/>
        </a:p>
      </dgm:t>
    </dgm:pt>
    <dgm:pt modelId="{06EDA007-0724-4ABB-9620-ABCC80A07BFC}">
      <dgm:prSet/>
      <dgm:spPr>
        <a:gradFill flip="none" rotWithShape="0">
          <a:gsLst>
            <a:gs pos="0">
              <a:srgbClr val="CDB8E6">
                <a:shade val="30000"/>
                <a:satMod val="115000"/>
              </a:srgbClr>
            </a:gs>
            <a:gs pos="50000">
              <a:srgbClr val="CDB8E6">
                <a:shade val="67500"/>
                <a:satMod val="115000"/>
              </a:srgbClr>
            </a:gs>
            <a:gs pos="100000">
              <a:srgbClr val="CDB8E6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The man has a lot of fears that the woman will leave the country with the kids; during the relationship as well as during the divorce</a:t>
          </a:r>
        </a:p>
      </dgm:t>
    </dgm:pt>
    <dgm:pt modelId="{21899ED3-C903-4C43-8F6C-86C5DADD1818}" type="parTrans" cxnId="{66849FA3-B4CC-478A-8117-5998B2A20D8E}">
      <dgm:prSet/>
      <dgm:spPr/>
      <dgm:t>
        <a:bodyPr/>
        <a:lstStyle/>
        <a:p>
          <a:endParaRPr lang="en-US"/>
        </a:p>
      </dgm:t>
    </dgm:pt>
    <dgm:pt modelId="{C4F84793-3DB5-44AB-9F75-315ED6B07771}" type="sibTrans" cxnId="{66849FA3-B4CC-478A-8117-5998B2A20D8E}">
      <dgm:prSet/>
      <dgm:spPr/>
      <dgm:t>
        <a:bodyPr/>
        <a:lstStyle/>
        <a:p>
          <a:endParaRPr lang="en-US"/>
        </a:p>
      </dgm:t>
    </dgm:pt>
    <dgm:pt modelId="{966C4395-E6BB-403E-B20A-7AF7C422BFD7}">
      <dgm:prSet/>
      <dgm:spPr>
        <a:gradFill flip="none" rotWithShape="0">
          <a:gsLst>
            <a:gs pos="0">
              <a:srgbClr val="CDB8E6">
                <a:shade val="30000"/>
                <a:satMod val="115000"/>
              </a:srgbClr>
            </a:gs>
            <a:gs pos="50000">
              <a:srgbClr val="CDB8E6">
                <a:shade val="67500"/>
                <a:satMod val="115000"/>
              </a:srgbClr>
            </a:gs>
            <a:gs pos="100000">
              <a:srgbClr val="CDB8E6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nl-NL" dirty="0"/>
            <a:t>The man has a strong support system in The Netherlands. The </a:t>
          </a:r>
          <a:r>
            <a:rPr lang="nl-NL" dirty="0" err="1"/>
            <a:t>woman</a:t>
          </a:r>
          <a:r>
            <a:rPr lang="nl-NL" dirty="0"/>
            <a:t> </a:t>
          </a:r>
          <a:r>
            <a:rPr lang="nl-NL" dirty="0" err="1"/>
            <a:t>only</a:t>
          </a:r>
          <a:r>
            <a:rPr lang="nl-NL" dirty="0"/>
            <a:t> has </a:t>
          </a:r>
          <a:r>
            <a:rPr lang="nl-NL" dirty="0" err="1"/>
            <a:t>relatives</a:t>
          </a:r>
          <a:r>
            <a:rPr lang="nl-NL" dirty="0"/>
            <a:t> in Australia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USA</a:t>
          </a:r>
          <a:endParaRPr lang="en-US" dirty="0"/>
        </a:p>
      </dgm:t>
    </dgm:pt>
    <dgm:pt modelId="{F1B9BE8E-47C0-4663-BC3F-1530A08EC182}" type="parTrans" cxnId="{FB89F857-3671-4076-9711-752186F64031}">
      <dgm:prSet/>
      <dgm:spPr/>
      <dgm:t>
        <a:bodyPr/>
        <a:lstStyle/>
        <a:p>
          <a:endParaRPr lang="en-US"/>
        </a:p>
      </dgm:t>
    </dgm:pt>
    <dgm:pt modelId="{743E54F5-CB91-4FDB-98FF-354F0267C995}" type="sibTrans" cxnId="{FB89F857-3671-4076-9711-752186F64031}">
      <dgm:prSet/>
      <dgm:spPr/>
      <dgm:t>
        <a:bodyPr/>
        <a:lstStyle/>
        <a:p>
          <a:endParaRPr lang="en-US"/>
        </a:p>
      </dgm:t>
    </dgm:pt>
    <dgm:pt modelId="{5D74BF2C-41AD-449F-8F87-1F8F53F50060}" type="pres">
      <dgm:prSet presAssocID="{49924437-9491-4B92-AA2C-F8A7926245F2}" presName="diagram" presStyleCnt="0">
        <dgm:presLayoutVars>
          <dgm:dir/>
          <dgm:resizeHandles val="exact"/>
        </dgm:presLayoutVars>
      </dgm:prSet>
      <dgm:spPr/>
    </dgm:pt>
    <dgm:pt modelId="{6E298F43-739B-47A2-A1CA-A081E49557F6}" type="pres">
      <dgm:prSet presAssocID="{3D4251CA-CCD8-40B5-A69B-E454DC364B51}" presName="node" presStyleLbl="node1" presStyleIdx="0" presStyleCnt="5">
        <dgm:presLayoutVars>
          <dgm:bulletEnabled val="1"/>
        </dgm:presLayoutVars>
      </dgm:prSet>
      <dgm:spPr/>
    </dgm:pt>
    <dgm:pt modelId="{9E883DA0-32B3-4815-9D55-A21F3F87F8F9}" type="pres">
      <dgm:prSet presAssocID="{012A302E-3114-4622-879A-7FDBEA2A7F0E}" presName="sibTrans" presStyleCnt="0"/>
      <dgm:spPr/>
    </dgm:pt>
    <dgm:pt modelId="{643E944D-D298-4818-BF09-BFBED222C8A2}" type="pres">
      <dgm:prSet presAssocID="{C042D50B-1BC8-4436-A6E8-1FBDF1D3AF84}" presName="node" presStyleLbl="node1" presStyleIdx="1" presStyleCnt="5">
        <dgm:presLayoutVars>
          <dgm:bulletEnabled val="1"/>
        </dgm:presLayoutVars>
      </dgm:prSet>
      <dgm:spPr/>
    </dgm:pt>
    <dgm:pt modelId="{FC623DA9-670C-48C7-910A-8FE47519A197}" type="pres">
      <dgm:prSet presAssocID="{14EFED3E-F684-4233-B805-423F558BE978}" presName="sibTrans" presStyleCnt="0"/>
      <dgm:spPr/>
    </dgm:pt>
    <dgm:pt modelId="{48A7001B-989E-4588-A9BB-3DBA524797D3}" type="pres">
      <dgm:prSet presAssocID="{C8C63172-AAD2-47D4-8DD5-4F7FBE48BDA5}" presName="node" presStyleLbl="node1" presStyleIdx="2" presStyleCnt="5">
        <dgm:presLayoutVars>
          <dgm:bulletEnabled val="1"/>
        </dgm:presLayoutVars>
      </dgm:prSet>
      <dgm:spPr/>
    </dgm:pt>
    <dgm:pt modelId="{50413D01-68E5-4987-A7CA-BBAE8745BFB2}" type="pres">
      <dgm:prSet presAssocID="{9AA1E7EC-59BD-4EA1-9937-A19AB67C0FA3}" presName="sibTrans" presStyleCnt="0"/>
      <dgm:spPr/>
    </dgm:pt>
    <dgm:pt modelId="{DD794FA1-C55C-45A7-B1DF-53E607E33D95}" type="pres">
      <dgm:prSet presAssocID="{06EDA007-0724-4ABB-9620-ABCC80A07BFC}" presName="node" presStyleLbl="node1" presStyleIdx="3" presStyleCnt="5">
        <dgm:presLayoutVars>
          <dgm:bulletEnabled val="1"/>
        </dgm:presLayoutVars>
      </dgm:prSet>
      <dgm:spPr/>
    </dgm:pt>
    <dgm:pt modelId="{E077A60E-3130-4C77-908E-5CFB8B0B8213}" type="pres">
      <dgm:prSet presAssocID="{C4F84793-3DB5-44AB-9F75-315ED6B07771}" presName="sibTrans" presStyleCnt="0"/>
      <dgm:spPr/>
    </dgm:pt>
    <dgm:pt modelId="{C7392022-2ACA-479F-898D-96B754E96838}" type="pres">
      <dgm:prSet presAssocID="{966C4395-E6BB-403E-B20A-7AF7C422BFD7}" presName="node" presStyleLbl="node1" presStyleIdx="4" presStyleCnt="5">
        <dgm:presLayoutVars>
          <dgm:bulletEnabled val="1"/>
        </dgm:presLayoutVars>
      </dgm:prSet>
      <dgm:spPr/>
    </dgm:pt>
  </dgm:ptLst>
  <dgm:cxnLst>
    <dgm:cxn modelId="{4A4EA21B-B802-49FD-BA84-BC23D48C205C}" type="presOf" srcId="{49924437-9491-4B92-AA2C-F8A7926245F2}" destId="{5D74BF2C-41AD-449F-8F87-1F8F53F50060}" srcOrd="0" destOrd="0" presId="urn:microsoft.com/office/officeart/2005/8/layout/default"/>
    <dgm:cxn modelId="{C25CD834-8FEF-4C2C-ACD3-E0F892256AFB}" srcId="{49924437-9491-4B92-AA2C-F8A7926245F2}" destId="{C8C63172-AAD2-47D4-8DD5-4F7FBE48BDA5}" srcOrd="2" destOrd="0" parTransId="{2AF40C5E-D488-4AA0-AFEA-EE7537CCB7D4}" sibTransId="{9AA1E7EC-59BD-4EA1-9937-A19AB67C0FA3}"/>
    <dgm:cxn modelId="{B898AA60-047E-4861-BB89-7C9324F14B50}" type="presOf" srcId="{3D4251CA-CCD8-40B5-A69B-E454DC364B51}" destId="{6E298F43-739B-47A2-A1CA-A081E49557F6}" srcOrd="0" destOrd="0" presId="urn:microsoft.com/office/officeart/2005/8/layout/default"/>
    <dgm:cxn modelId="{1D49D471-2E1F-4D14-8012-4D07A4CC984A}" type="presOf" srcId="{966C4395-E6BB-403E-B20A-7AF7C422BFD7}" destId="{C7392022-2ACA-479F-898D-96B754E96838}" srcOrd="0" destOrd="0" presId="urn:microsoft.com/office/officeart/2005/8/layout/default"/>
    <dgm:cxn modelId="{FB89F857-3671-4076-9711-752186F64031}" srcId="{49924437-9491-4B92-AA2C-F8A7926245F2}" destId="{966C4395-E6BB-403E-B20A-7AF7C422BFD7}" srcOrd="4" destOrd="0" parTransId="{F1B9BE8E-47C0-4663-BC3F-1530A08EC182}" sibTransId="{743E54F5-CB91-4FDB-98FF-354F0267C995}"/>
    <dgm:cxn modelId="{3C83B995-2995-4C2B-85AE-D398F18D6826}" type="presOf" srcId="{06EDA007-0724-4ABB-9620-ABCC80A07BFC}" destId="{DD794FA1-C55C-45A7-B1DF-53E607E33D95}" srcOrd="0" destOrd="0" presId="urn:microsoft.com/office/officeart/2005/8/layout/default"/>
    <dgm:cxn modelId="{66849FA3-B4CC-478A-8117-5998B2A20D8E}" srcId="{49924437-9491-4B92-AA2C-F8A7926245F2}" destId="{06EDA007-0724-4ABB-9620-ABCC80A07BFC}" srcOrd="3" destOrd="0" parTransId="{21899ED3-C903-4C43-8F6C-86C5DADD1818}" sibTransId="{C4F84793-3DB5-44AB-9F75-315ED6B07771}"/>
    <dgm:cxn modelId="{997835B9-3F26-4C37-AE50-FBFCD145B7B8}" srcId="{49924437-9491-4B92-AA2C-F8A7926245F2}" destId="{C042D50B-1BC8-4436-A6E8-1FBDF1D3AF84}" srcOrd="1" destOrd="0" parTransId="{44A5C424-4F52-43BE-8DE0-FC21D5AD12DB}" sibTransId="{14EFED3E-F684-4233-B805-423F558BE978}"/>
    <dgm:cxn modelId="{2EB499CD-732D-4A03-AE7C-DA59F3450287}" srcId="{49924437-9491-4B92-AA2C-F8A7926245F2}" destId="{3D4251CA-CCD8-40B5-A69B-E454DC364B51}" srcOrd="0" destOrd="0" parTransId="{7C386CEB-D49E-4112-A0E6-3B3207F1F079}" sibTransId="{012A302E-3114-4622-879A-7FDBEA2A7F0E}"/>
    <dgm:cxn modelId="{721C85EB-8E59-4DDA-BC60-F5A62C203DC1}" type="presOf" srcId="{C8C63172-AAD2-47D4-8DD5-4F7FBE48BDA5}" destId="{48A7001B-989E-4588-A9BB-3DBA524797D3}" srcOrd="0" destOrd="0" presId="urn:microsoft.com/office/officeart/2005/8/layout/default"/>
    <dgm:cxn modelId="{0436A9F4-8174-479B-89C6-639C511267FD}" type="presOf" srcId="{C042D50B-1BC8-4436-A6E8-1FBDF1D3AF84}" destId="{643E944D-D298-4818-BF09-BFBED222C8A2}" srcOrd="0" destOrd="0" presId="urn:microsoft.com/office/officeart/2005/8/layout/default"/>
    <dgm:cxn modelId="{3F7BDD7F-CC70-4BEB-9DEA-8DBEBFFC05C2}" type="presParOf" srcId="{5D74BF2C-41AD-449F-8F87-1F8F53F50060}" destId="{6E298F43-739B-47A2-A1CA-A081E49557F6}" srcOrd="0" destOrd="0" presId="urn:microsoft.com/office/officeart/2005/8/layout/default"/>
    <dgm:cxn modelId="{71413381-CE93-4610-A8DA-2EADF89CF160}" type="presParOf" srcId="{5D74BF2C-41AD-449F-8F87-1F8F53F50060}" destId="{9E883DA0-32B3-4815-9D55-A21F3F87F8F9}" srcOrd="1" destOrd="0" presId="urn:microsoft.com/office/officeart/2005/8/layout/default"/>
    <dgm:cxn modelId="{797CCB63-AD0A-4C11-8E73-18F2A98D0165}" type="presParOf" srcId="{5D74BF2C-41AD-449F-8F87-1F8F53F50060}" destId="{643E944D-D298-4818-BF09-BFBED222C8A2}" srcOrd="2" destOrd="0" presId="urn:microsoft.com/office/officeart/2005/8/layout/default"/>
    <dgm:cxn modelId="{2927CAAE-311A-4E94-AE20-6A6A239A24C4}" type="presParOf" srcId="{5D74BF2C-41AD-449F-8F87-1F8F53F50060}" destId="{FC623DA9-670C-48C7-910A-8FE47519A197}" srcOrd="3" destOrd="0" presId="urn:microsoft.com/office/officeart/2005/8/layout/default"/>
    <dgm:cxn modelId="{76843845-026A-4D9B-99AA-F21F8278658A}" type="presParOf" srcId="{5D74BF2C-41AD-449F-8F87-1F8F53F50060}" destId="{48A7001B-989E-4588-A9BB-3DBA524797D3}" srcOrd="4" destOrd="0" presId="urn:microsoft.com/office/officeart/2005/8/layout/default"/>
    <dgm:cxn modelId="{5BD612E2-883C-49CA-8192-587DCC7ED736}" type="presParOf" srcId="{5D74BF2C-41AD-449F-8F87-1F8F53F50060}" destId="{50413D01-68E5-4987-A7CA-BBAE8745BFB2}" srcOrd="5" destOrd="0" presId="urn:microsoft.com/office/officeart/2005/8/layout/default"/>
    <dgm:cxn modelId="{77746948-409A-4C9F-ABFF-C3EEFC5BD1FE}" type="presParOf" srcId="{5D74BF2C-41AD-449F-8F87-1F8F53F50060}" destId="{DD794FA1-C55C-45A7-B1DF-53E607E33D95}" srcOrd="6" destOrd="0" presId="urn:microsoft.com/office/officeart/2005/8/layout/default"/>
    <dgm:cxn modelId="{54726C78-3CBD-4043-B79B-C41DA45EB223}" type="presParOf" srcId="{5D74BF2C-41AD-449F-8F87-1F8F53F50060}" destId="{E077A60E-3130-4C77-908E-5CFB8B0B8213}" srcOrd="7" destOrd="0" presId="urn:microsoft.com/office/officeart/2005/8/layout/default"/>
    <dgm:cxn modelId="{12E5B73E-7912-4725-9615-BEEFD2431F49}" type="presParOf" srcId="{5D74BF2C-41AD-449F-8F87-1F8F53F50060}" destId="{C7392022-2ACA-479F-898D-96B754E968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31996F-BE44-4466-8E28-2489A0EC2CD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09BF61-B662-4831-A8FA-4834C432B6E7}">
      <dgm:prSet/>
      <dgm:spPr>
        <a:solidFill>
          <a:srgbClr val="CDB8E6"/>
        </a:solidFill>
      </dgm:spPr>
      <dgm:t>
        <a:bodyPr/>
        <a:lstStyle/>
        <a:p>
          <a:r>
            <a:rPr lang="nl-NL"/>
            <a:t>Meeting where they are. Present.</a:t>
          </a:r>
          <a:endParaRPr lang="en-US"/>
        </a:p>
      </dgm:t>
    </dgm:pt>
    <dgm:pt modelId="{24F62E16-6CAC-4B79-B935-5D59C0538921}" type="parTrans" cxnId="{F77AF463-A1CB-420F-8710-0119848C87D7}">
      <dgm:prSet/>
      <dgm:spPr/>
      <dgm:t>
        <a:bodyPr/>
        <a:lstStyle/>
        <a:p>
          <a:endParaRPr lang="en-US"/>
        </a:p>
      </dgm:t>
    </dgm:pt>
    <dgm:pt modelId="{74D9CEB0-C163-4047-B0EE-670962CC4E9D}" type="sibTrans" cxnId="{F77AF463-A1CB-420F-8710-0119848C87D7}">
      <dgm:prSet/>
      <dgm:spPr/>
      <dgm:t>
        <a:bodyPr/>
        <a:lstStyle/>
        <a:p>
          <a:endParaRPr lang="en-US"/>
        </a:p>
      </dgm:t>
    </dgm:pt>
    <dgm:pt modelId="{E7329CC6-721E-4EF8-A612-4D0F44C5D55A}">
      <dgm:prSet/>
      <dgm:spPr>
        <a:solidFill>
          <a:srgbClr val="CDB8E6"/>
        </a:solidFill>
      </dgm:spPr>
      <dgm:t>
        <a:bodyPr/>
        <a:lstStyle/>
        <a:p>
          <a:r>
            <a:rPr lang="nl-NL"/>
            <a:t>Observing behaviour and emotions.</a:t>
          </a:r>
          <a:endParaRPr lang="en-US"/>
        </a:p>
      </dgm:t>
    </dgm:pt>
    <dgm:pt modelId="{6FB75A84-93F7-4C42-BF97-506CD14F5E2A}" type="parTrans" cxnId="{E092D45A-9905-43F3-AF50-48636E9141AD}">
      <dgm:prSet/>
      <dgm:spPr/>
      <dgm:t>
        <a:bodyPr/>
        <a:lstStyle/>
        <a:p>
          <a:endParaRPr lang="en-US"/>
        </a:p>
      </dgm:t>
    </dgm:pt>
    <dgm:pt modelId="{61C47B81-318D-4675-95C9-64E77932FD40}" type="sibTrans" cxnId="{E092D45A-9905-43F3-AF50-48636E9141AD}">
      <dgm:prSet/>
      <dgm:spPr/>
      <dgm:t>
        <a:bodyPr/>
        <a:lstStyle/>
        <a:p>
          <a:endParaRPr lang="en-US"/>
        </a:p>
      </dgm:t>
    </dgm:pt>
    <dgm:pt modelId="{1DE6728F-7CDA-4303-A61B-5DCC065B53E1}">
      <dgm:prSet/>
      <dgm:spPr>
        <a:solidFill>
          <a:srgbClr val="CDB8E6"/>
        </a:solidFill>
      </dgm:spPr>
      <dgm:t>
        <a:bodyPr/>
        <a:lstStyle/>
        <a:p>
          <a:r>
            <a:rPr lang="nl-NL"/>
            <a:t>Polka. Escalation.</a:t>
          </a:r>
          <a:endParaRPr lang="en-US"/>
        </a:p>
      </dgm:t>
    </dgm:pt>
    <dgm:pt modelId="{EAB1B060-C709-4861-BE8B-67FD66FD6234}" type="parTrans" cxnId="{3CDD91AF-E920-4CEC-B33E-B8D7D5C8A468}">
      <dgm:prSet/>
      <dgm:spPr/>
      <dgm:t>
        <a:bodyPr/>
        <a:lstStyle/>
        <a:p>
          <a:endParaRPr lang="en-US"/>
        </a:p>
      </dgm:t>
    </dgm:pt>
    <dgm:pt modelId="{0EFD23E8-4630-4BFD-8519-2A691EEF9B8E}" type="sibTrans" cxnId="{3CDD91AF-E920-4CEC-B33E-B8D7D5C8A468}">
      <dgm:prSet/>
      <dgm:spPr/>
      <dgm:t>
        <a:bodyPr/>
        <a:lstStyle/>
        <a:p>
          <a:endParaRPr lang="en-US"/>
        </a:p>
      </dgm:t>
    </dgm:pt>
    <dgm:pt modelId="{99794A5A-E4F7-4363-BBC9-E5C528E07CD2}">
      <dgm:prSet/>
      <dgm:spPr>
        <a:solidFill>
          <a:srgbClr val="CDB8E6"/>
        </a:solidFill>
      </dgm:spPr>
      <dgm:t>
        <a:bodyPr/>
        <a:lstStyle/>
        <a:p>
          <a:r>
            <a:rPr lang="nl-NL"/>
            <a:t>Woman accuses: “You are dominant, always in accordance with your wishes. My culture is not represented.”</a:t>
          </a:r>
          <a:endParaRPr lang="en-US"/>
        </a:p>
      </dgm:t>
    </dgm:pt>
    <dgm:pt modelId="{B65F5F0F-14E4-4F04-8546-2F0413F02866}" type="parTrans" cxnId="{20566275-B2BC-4CDC-AE8B-16A142ED963F}">
      <dgm:prSet/>
      <dgm:spPr/>
      <dgm:t>
        <a:bodyPr/>
        <a:lstStyle/>
        <a:p>
          <a:endParaRPr lang="en-US"/>
        </a:p>
      </dgm:t>
    </dgm:pt>
    <dgm:pt modelId="{ACBDC219-F635-4057-ADC6-380E61E9EC17}" type="sibTrans" cxnId="{20566275-B2BC-4CDC-AE8B-16A142ED963F}">
      <dgm:prSet/>
      <dgm:spPr/>
      <dgm:t>
        <a:bodyPr/>
        <a:lstStyle/>
        <a:p>
          <a:endParaRPr lang="en-US"/>
        </a:p>
      </dgm:t>
    </dgm:pt>
    <dgm:pt modelId="{CD72A430-9180-459E-8C2B-FFFD7E85BFD2}">
      <dgm:prSet/>
      <dgm:spPr>
        <a:solidFill>
          <a:srgbClr val="CDB8E6"/>
        </a:solidFill>
      </dgm:spPr>
      <dgm:t>
        <a:bodyPr/>
        <a:lstStyle/>
        <a:p>
          <a:r>
            <a:rPr lang="nl-NL" dirty="0"/>
            <a:t>Man </a:t>
          </a:r>
          <a:r>
            <a:rPr lang="nl-NL" dirty="0" err="1"/>
            <a:t>withdraws</a:t>
          </a:r>
          <a:r>
            <a:rPr lang="nl-NL" dirty="0"/>
            <a:t>: “</a:t>
          </a:r>
          <a:r>
            <a:rPr lang="nl-NL" dirty="0" err="1"/>
            <a:t>Whatever</a:t>
          </a:r>
          <a:r>
            <a:rPr lang="nl-NL" dirty="0"/>
            <a:t> I do, </a:t>
          </a:r>
          <a:r>
            <a:rPr lang="nl-NL" dirty="0" err="1"/>
            <a:t>it</a:t>
          </a:r>
          <a:r>
            <a:rPr lang="nl-NL" dirty="0"/>
            <a:t> is never okay. It is </a:t>
          </a:r>
          <a:r>
            <a:rPr lang="nl-NL" dirty="0" err="1"/>
            <a:t>so</a:t>
          </a:r>
          <a:r>
            <a:rPr lang="nl-NL" dirty="0"/>
            <a:t> </a:t>
          </a:r>
          <a:r>
            <a:rPr lang="nl-NL" dirty="0" err="1"/>
            <a:t>painfull</a:t>
          </a:r>
          <a:r>
            <a:rPr lang="nl-NL" dirty="0"/>
            <a:t>”. </a:t>
          </a:r>
          <a:endParaRPr lang="en-US" dirty="0"/>
        </a:p>
      </dgm:t>
    </dgm:pt>
    <dgm:pt modelId="{38CBFF11-EC1C-4F53-9DB7-0134B1406664}" type="parTrans" cxnId="{7E106D3C-2453-4201-9039-9C622C690413}">
      <dgm:prSet/>
      <dgm:spPr/>
      <dgm:t>
        <a:bodyPr/>
        <a:lstStyle/>
        <a:p>
          <a:endParaRPr lang="en-US"/>
        </a:p>
      </dgm:t>
    </dgm:pt>
    <dgm:pt modelId="{57BB4C56-0BE0-46AC-B5AE-4ECE4B4302DD}" type="sibTrans" cxnId="{7E106D3C-2453-4201-9039-9C622C690413}">
      <dgm:prSet/>
      <dgm:spPr/>
      <dgm:t>
        <a:bodyPr/>
        <a:lstStyle/>
        <a:p>
          <a:endParaRPr lang="en-US"/>
        </a:p>
      </dgm:t>
    </dgm:pt>
    <dgm:pt modelId="{040DD16B-9422-4A86-A08C-9900BBBC94BF}">
      <dgm:prSet/>
      <dgm:spPr>
        <a:solidFill>
          <a:srgbClr val="8784C7"/>
        </a:solidFill>
      </dgm:spPr>
      <dgm:t>
        <a:bodyPr/>
        <a:lstStyle/>
        <a:p>
          <a:r>
            <a:rPr lang="nl-NL"/>
            <a:t>Confirm 5 emotions:</a:t>
          </a:r>
          <a:endParaRPr lang="en-US"/>
        </a:p>
      </dgm:t>
    </dgm:pt>
    <dgm:pt modelId="{D4A788A9-6288-4D4A-A251-643359320E73}" type="parTrans" cxnId="{EF7B24E8-D78B-4387-A640-7725BB69D3D7}">
      <dgm:prSet/>
      <dgm:spPr/>
      <dgm:t>
        <a:bodyPr/>
        <a:lstStyle/>
        <a:p>
          <a:endParaRPr lang="en-US"/>
        </a:p>
      </dgm:t>
    </dgm:pt>
    <dgm:pt modelId="{A40EDD4A-2DEB-41A9-A437-FCAC59CF131F}" type="sibTrans" cxnId="{EF7B24E8-D78B-4387-A640-7725BB69D3D7}">
      <dgm:prSet/>
      <dgm:spPr/>
      <dgm:t>
        <a:bodyPr/>
        <a:lstStyle/>
        <a:p>
          <a:endParaRPr lang="en-US"/>
        </a:p>
      </dgm:t>
    </dgm:pt>
    <dgm:pt modelId="{CF51AF12-F05B-4F1D-A087-DDC857357939}">
      <dgm:prSet/>
      <dgm:spPr>
        <a:solidFill>
          <a:srgbClr val="8784C7"/>
        </a:solidFill>
      </dgm:spPr>
      <dgm:t>
        <a:bodyPr/>
        <a:lstStyle/>
        <a:p>
          <a:r>
            <a:rPr lang="nl-NL"/>
            <a:t>Back to the past. How did you meet? What happened?</a:t>
          </a:r>
          <a:endParaRPr lang="en-US"/>
        </a:p>
      </dgm:t>
    </dgm:pt>
    <dgm:pt modelId="{53E22EFA-D6DF-44E1-968A-2615C06C45C3}" type="parTrans" cxnId="{663F60A5-5C04-4A82-9B24-BCAC4698C934}">
      <dgm:prSet/>
      <dgm:spPr/>
      <dgm:t>
        <a:bodyPr/>
        <a:lstStyle/>
        <a:p>
          <a:endParaRPr lang="en-US"/>
        </a:p>
      </dgm:t>
    </dgm:pt>
    <dgm:pt modelId="{C3753952-8173-4014-81C7-F60C5F38954C}" type="sibTrans" cxnId="{663F60A5-5C04-4A82-9B24-BCAC4698C934}">
      <dgm:prSet/>
      <dgm:spPr/>
      <dgm:t>
        <a:bodyPr/>
        <a:lstStyle/>
        <a:p>
          <a:endParaRPr lang="en-US"/>
        </a:p>
      </dgm:t>
    </dgm:pt>
    <dgm:pt modelId="{34D92FB8-19A2-45BE-AB33-00D567E596EA}">
      <dgm:prSet/>
      <dgm:spPr>
        <a:solidFill>
          <a:srgbClr val="8784C7"/>
        </a:solidFill>
      </dgm:spPr>
      <dgm:t>
        <a:bodyPr/>
        <a:lstStyle/>
        <a:p>
          <a:r>
            <a:rPr lang="nl-NL"/>
            <a:t>Mutual attractions. </a:t>
          </a:r>
          <a:br>
            <a:rPr lang="nl-NL"/>
          </a:br>
          <a:r>
            <a:rPr lang="nl-NL"/>
            <a:t>Fear not be seen. </a:t>
          </a:r>
          <a:br>
            <a:rPr lang="nl-NL"/>
          </a:br>
          <a:r>
            <a:rPr lang="nl-NL"/>
            <a:t>Attachment-trauma.</a:t>
          </a:r>
          <a:endParaRPr lang="en-US"/>
        </a:p>
      </dgm:t>
    </dgm:pt>
    <dgm:pt modelId="{59820F59-057E-41A5-B731-2341BD1585C0}" type="parTrans" cxnId="{5857F036-B5FA-4FC2-9A33-DC3D7CEDB1F3}">
      <dgm:prSet/>
      <dgm:spPr/>
      <dgm:t>
        <a:bodyPr/>
        <a:lstStyle/>
        <a:p>
          <a:endParaRPr lang="en-US"/>
        </a:p>
      </dgm:t>
    </dgm:pt>
    <dgm:pt modelId="{6A4132CB-E31A-4E68-861F-0BCE5C64116C}" type="sibTrans" cxnId="{5857F036-B5FA-4FC2-9A33-DC3D7CEDB1F3}">
      <dgm:prSet/>
      <dgm:spPr/>
      <dgm:t>
        <a:bodyPr/>
        <a:lstStyle/>
        <a:p>
          <a:endParaRPr lang="en-US"/>
        </a:p>
      </dgm:t>
    </dgm:pt>
    <dgm:pt modelId="{6BAE9337-0D05-4AAD-B5DE-EB3807E430C2}">
      <dgm:prSet/>
      <dgm:spPr>
        <a:solidFill>
          <a:srgbClr val="8784C7"/>
        </a:solidFill>
      </dgm:spPr>
      <dgm:t>
        <a:bodyPr/>
        <a:lstStyle/>
        <a:p>
          <a:r>
            <a:rPr lang="nl-NL" dirty="0"/>
            <a:t>Family of </a:t>
          </a:r>
          <a:r>
            <a:rPr lang="nl-NL" dirty="0" err="1"/>
            <a:t>origin</a:t>
          </a:r>
          <a:r>
            <a:rPr lang="nl-NL" dirty="0"/>
            <a:t>. </a:t>
          </a:r>
          <a:br>
            <a:rPr lang="nl-NL" dirty="0"/>
          </a:br>
          <a:r>
            <a:rPr lang="nl-NL" dirty="0" err="1"/>
            <a:t>What</a:t>
          </a:r>
          <a:r>
            <a:rPr lang="nl-NL" dirty="0"/>
            <a:t> </a:t>
          </a:r>
          <a:r>
            <a:rPr lang="nl-NL" dirty="0" err="1"/>
            <a:t>felt</a:t>
          </a:r>
          <a:r>
            <a:rPr lang="nl-NL" dirty="0"/>
            <a:t> </a:t>
          </a:r>
          <a:r>
            <a:rPr lang="nl-NL" dirty="0" err="1"/>
            <a:t>unsafe</a:t>
          </a:r>
          <a:r>
            <a:rPr lang="nl-NL" dirty="0"/>
            <a:t>? </a:t>
          </a:r>
          <a:br>
            <a:rPr lang="nl-NL" dirty="0"/>
          </a:br>
          <a:r>
            <a:rPr lang="nl-NL" dirty="0" err="1"/>
            <a:t>She</a:t>
          </a:r>
          <a:r>
            <a:rPr lang="nl-NL" dirty="0"/>
            <a:t>: </a:t>
          </a:r>
          <a:r>
            <a:rPr lang="nl-NL" dirty="0" err="1"/>
            <a:t>mother</a:t>
          </a:r>
          <a:r>
            <a:rPr lang="nl-NL" dirty="0"/>
            <a:t> </a:t>
          </a:r>
          <a:r>
            <a:rPr lang="nl-NL" dirty="0" err="1"/>
            <a:t>always</a:t>
          </a:r>
          <a:r>
            <a:rPr lang="nl-NL" dirty="0"/>
            <a:t> </a:t>
          </a:r>
          <a:r>
            <a:rPr lang="nl-NL" dirty="0" err="1"/>
            <a:t>mourning</a:t>
          </a:r>
          <a:r>
            <a:rPr lang="nl-NL" dirty="0"/>
            <a:t>. </a:t>
          </a:r>
          <a:r>
            <a:rPr lang="nl-NL" dirty="0" err="1"/>
            <a:t>Unfaithful</a:t>
          </a:r>
          <a:r>
            <a:rPr lang="nl-NL" dirty="0"/>
            <a:t>. </a:t>
          </a:r>
          <a:r>
            <a:rPr lang="nl-NL" dirty="0" err="1"/>
            <a:t>Shouting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attention. </a:t>
          </a:r>
          <a:r>
            <a:rPr lang="nl-NL" dirty="0" err="1"/>
            <a:t>Fear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</a:t>
          </a:r>
          <a:r>
            <a:rPr lang="nl-NL" dirty="0" err="1"/>
            <a:t>domination</a:t>
          </a:r>
          <a:r>
            <a:rPr lang="nl-NL" dirty="0"/>
            <a:t>. </a:t>
          </a:r>
          <a:br>
            <a:rPr lang="nl-NL" dirty="0"/>
          </a:br>
          <a:r>
            <a:rPr lang="nl-NL" dirty="0"/>
            <a:t>He: </a:t>
          </a:r>
          <a:r>
            <a:rPr lang="nl-NL" dirty="0" err="1"/>
            <a:t>child</a:t>
          </a:r>
          <a:r>
            <a:rPr lang="nl-NL" dirty="0"/>
            <a:t> of </a:t>
          </a:r>
          <a:r>
            <a:rPr lang="nl-NL" dirty="0" err="1"/>
            <a:t>divorced</a:t>
          </a:r>
          <a:r>
            <a:rPr lang="nl-NL" dirty="0"/>
            <a:t> </a:t>
          </a:r>
          <a:r>
            <a:rPr lang="nl-NL" dirty="0" err="1"/>
            <a:t>parents</a:t>
          </a:r>
          <a:r>
            <a:rPr lang="nl-NL" dirty="0"/>
            <a:t>. </a:t>
          </a:r>
          <a:r>
            <a:rPr lang="nl-NL" dirty="0" err="1"/>
            <a:t>Fights</a:t>
          </a:r>
          <a:r>
            <a:rPr lang="nl-NL" dirty="0"/>
            <a:t>. Escape-</a:t>
          </a:r>
          <a:r>
            <a:rPr lang="nl-NL" dirty="0" err="1"/>
            <a:t>behaviour</a:t>
          </a:r>
          <a:r>
            <a:rPr lang="nl-NL" dirty="0"/>
            <a:t>. “no </a:t>
          </a:r>
          <a:r>
            <a:rPr lang="nl-NL" dirty="0" err="1"/>
            <a:t>one</a:t>
          </a:r>
          <a:r>
            <a:rPr lang="nl-NL" dirty="0"/>
            <a:t> </a:t>
          </a:r>
          <a:r>
            <a:rPr lang="nl-NL" dirty="0" err="1"/>
            <a:t>sees</a:t>
          </a:r>
          <a:r>
            <a:rPr lang="nl-NL" dirty="0"/>
            <a:t> me”. </a:t>
          </a:r>
          <a:r>
            <a:rPr lang="nl-NL" dirty="0" err="1"/>
            <a:t>Fear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</a:t>
          </a:r>
          <a:r>
            <a:rPr lang="nl-NL" dirty="0" err="1"/>
            <a:t>exclusion</a:t>
          </a:r>
          <a:r>
            <a:rPr lang="nl-NL" dirty="0"/>
            <a:t>. </a:t>
          </a:r>
          <a:endParaRPr lang="en-US" dirty="0"/>
        </a:p>
      </dgm:t>
    </dgm:pt>
    <dgm:pt modelId="{FE2E70FE-81D9-4174-8F8F-C34205CBE756}" type="parTrans" cxnId="{0B1A9E77-76EF-4C6D-8750-5F6F975007D3}">
      <dgm:prSet/>
      <dgm:spPr/>
      <dgm:t>
        <a:bodyPr/>
        <a:lstStyle/>
        <a:p>
          <a:endParaRPr lang="en-US"/>
        </a:p>
      </dgm:t>
    </dgm:pt>
    <dgm:pt modelId="{05D5CA76-BC5A-4A14-AE4F-E47AC9E7CDE3}" type="sibTrans" cxnId="{0B1A9E77-76EF-4C6D-8750-5F6F975007D3}">
      <dgm:prSet/>
      <dgm:spPr/>
      <dgm:t>
        <a:bodyPr/>
        <a:lstStyle/>
        <a:p>
          <a:endParaRPr lang="en-US"/>
        </a:p>
      </dgm:t>
    </dgm:pt>
    <dgm:pt modelId="{71ECEFA3-B5E5-4A9E-9489-4DC90175F04A}">
      <dgm:prSet/>
      <dgm:spPr>
        <a:solidFill>
          <a:srgbClr val="A57FD3"/>
        </a:solidFill>
      </dgm:spPr>
      <dgm:t>
        <a:bodyPr/>
        <a:lstStyle/>
        <a:p>
          <a:r>
            <a:rPr lang="nl-NL"/>
            <a:t>Pittfalls.</a:t>
          </a:r>
          <a:endParaRPr lang="en-US"/>
        </a:p>
      </dgm:t>
    </dgm:pt>
    <dgm:pt modelId="{4E6CE855-234F-48A4-94A8-5B71B8DD0165}" type="parTrans" cxnId="{F2C3B8B5-A8DD-483F-ABF6-6D9260B7E9E2}">
      <dgm:prSet/>
      <dgm:spPr/>
      <dgm:t>
        <a:bodyPr/>
        <a:lstStyle/>
        <a:p>
          <a:endParaRPr lang="en-US"/>
        </a:p>
      </dgm:t>
    </dgm:pt>
    <dgm:pt modelId="{03C3AA90-544B-452A-BFE7-A22C7FDE3D97}" type="sibTrans" cxnId="{F2C3B8B5-A8DD-483F-ABF6-6D9260B7E9E2}">
      <dgm:prSet/>
      <dgm:spPr/>
      <dgm:t>
        <a:bodyPr/>
        <a:lstStyle/>
        <a:p>
          <a:endParaRPr lang="en-US"/>
        </a:p>
      </dgm:t>
    </dgm:pt>
    <dgm:pt modelId="{8449C66F-BAA3-43B5-AA01-564C899CC6E2}">
      <dgm:prSet/>
      <dgm:spPr>
        <a:solidFill>
          <a:srgbClr val="A57FD3"/>
        </a:solidFill>
      </dgm:spPr>
      <dgm:t>
        <a:bodyPr/>
        <a:lstStyle/>
        <a:p>
          <a:r>
            <a:rPr lang="nl-NL"/>
            <a:t>Future.</a:t>
          </a:r>
          <a:endParaRPr lang="en-US"/>
        </a:p>
      </dgm:t>
    </dgm:pt>
    <dgm:pt modelId="{A36CB7E2-6295-4C2F-A2A5-FD5D522025BA}" type="parTrans" cxnId="{B5311A15-4DDB-4C6A-8E39-A133169A5AA4}">
      <dgm:prSet/>
      <dgm:spPr/>
      <dgm:t>
        <a:bodyPr/>
        <a:lstStyle/>
        <a:p>
          <a:endParaRPr lang="en-US"/>
        </a:p>
      </dgm:t>
    </dgm:pt>
    <dgm:pt modelId="{6F1EDC25-380B-4C3E-96EC-82822B6A3E2B}" type="sibTrans" cxnId="{B5311A15-4DDB-4C6A-8E39-A133169A5AA4}">
      <dgm:prSet/>
      <dgm:spPr/>
      <dgm:t>
        <a:bodyPr/>
        <a:lstStyle/>
        <a:p>
          <a:endParaRPr lang="en-US"/>
        </a:p>
      </dgm:t>
    </dgm:pt>
    <dgm:pt modelId="{62B423B7-17D4-4766-A1E8-2A597D9E1852}">
      <dgm:prSet/>
      <dgm:spPr>
        <a:solidFill>
          <a:srgbClr val="A57FD3"/>
        </a:solidFill>
      </dgm:spPr>
      <dgm:t>
        <a:bodyPr/>
        <a:lstStyle/>
        <a:p>
          <a:r>
            <a:rPr lang="nl-NL"/>
            <a:t>Recognition.</a:t>
          </a:r>
          <a:endParaRPr lang="en-US"/>
        </a:p>
      </dgm:t>
    </dgm:pt>
    <dgm:pt modelId="{6CDC0FAD-F340-41C4-9EA0-FEDAB4D72540}" type="parTrans" cxnId="{54B890B9-9087-4970-8194-735F27F1DA61}">
      <dgm:prSet/>
      <dgm:spPr/>
      <dgm:t>
        <a:bodyPr/>
        <a:lstStyle/>
        <a:p>
          <a:endParaRPr lang="en-US"/>
        </a:p>
      </dgm:t>
    </dgm:pt>
    <dgm:pt modelId="{6068591D-7DC7-4878-B256-A4AE7CC03E79}" type="sibTrans" cxnId="{54B890B9-9087-4970-8194-735F27F1DA61}">
      <dgm:prSet/>
      <dgm:spPr/>
      <dgm:t>
        <a:bodyPr/>
        <a:lstStyle/>
        <a:p>
          <a:endParaRPr lang="en-US"/>
        </a:p>
      </dgm:t>
    </dgm:pt>
    <dgm:pt modelId="{A0FCA573-E044-4121-BE4B-393E322EE201}">
      <dgm:prSet/>
      <dgm:spPr>
        <a:solidFill>
          <a:srgbClr val="A57FD3"/>
        </a:solidFill>
      </dgm:spPr>
      <dgm:t>
        <a:bodyPr/>
        <a:lstStyle/>
        <a:p>
          <a:r>
            <a:rPr lang="nl-NL"/>
            <a:t>Elements of reinforcement as ex-partners and building to co-parents.</a:t>
          </a:r>
          <a:endParaRPr lang="en-US"/>
        </a:p>
      </dgm:t>
    </dgm:pt>
    <dgm:pt modelId="{6C40B066-8AB2-4A7C-8EC5-E3DD61F78B40}" type="parTrans" cxnId="{3C747F0D-3F1A-4C55-851B-EEED19EE6C0D}">
      <dgm:prSet/>
      <dgm:spPr/>
      <dgm:t>
        <a:bodyPr/>
        <a:lstStyle/>
        <a:p>
          <a:endParaRPr lang="en-US"/>
        </a:p>
      </dgm:t>
    </dgm:pt>
    <dgm:pt modelId="{A2E5A1C2-6B86-46E4-92CC-FA8DC95A8606}" type="sibTrans" cxnId="{3C747F0D-3F1A-4C55-851B-EEED19EE6C0D}">
      <dgm:prSet/>
      <dgm:spPr/>
      <dgm:t>
        <a:bodyPr/>
        <a:lstStyle/>
        <a:p>
          <a:endParaRPr lang="en-US"/>
        </a:p>
      </dgm:t>
    </dgm:pt>
    <dgm:pt modelId="{9C590E3E-765F-44CE-813E-FAFE77B014AD}">
      <dgm:prSet/>
      <dgm:spPr>
        <a:solidFill>
          <a:srgbClr val="A57FD3"/>
        </a:solidFill>
      </dgm:spPr>
      <dgm:t>
        <a:bodyPr/>
        <a:lstStyle/>
        <a:p>
          <a:r>
            <a:rPr lang="nl-NL"/>
            <a:t>Challenges and wishes – confirm, clarification, softening, listening, making time, asking questions, formulating wishes, no blame-game.</a:t>
          </a:r>
          <a:endParaRPr lang="en-US"/>
        </a:p>
      </dgm:t>
    </dgm:pt>
    <dgm:pt modelId="{2E6DF73A-740C-4DAD-AA99-F8B04133CF36}" type="parTrans" cxnId="{FD9E20C2-D7D9-400C-AF03-D72AB4578FB2}">
      <dgm:prSet/>
      <dgm:spPr/>
      <dgm:t>
        <a:bodyPr/>
        <a:lstStyle/>
        <a:p>
          <a:endParaRPr lang="en-US"/>
        </a:p>
      </dgm:t>
    </dgm:pt>
    <dgm:pt modelId="{B076B2F8-B155-4990-A567-8C7D8B011ADB}" type="sibTrans" cxnId="{FD9E20C2-D7D9-400C-AF03-D72AB4578FB2}">
      <dgm:prSet/>
      <dgm:spPr/>
      <dgm:t>
        <a:bodyPr/>
        <a:lstStyle/>
        <a:p>
          <a:endParaRPr lang="en-US"/>
        </a:p>
      </dgm:t>
    </dgm:pt>
    <dgm:pt modelId="{DB34B1F7-10EF-49AA-9BAB-56EF916BCB46}" type="pres">
      <dgm:prSet presAssocID="{4131996F-BE44-4466-8E28-2489A0EC2CD5}" presName="diagram" presStyleCnt="0">
        <dgm:presLayoutVars>
          <dgm:dir/>
          <dgm:resizeHandles val="exact"/>
        </dgm:presLayoutVars>
      </dgm:prSet>
      <dgm:spPr/>
    </dgm:pt>
    <dgm:pt modelId="{6A116584-4F48-40F7-9DAA-D66CF0A1054F}" type="pres">
      <dgm:prSet presAssocID="{6609BF61-B662-4831-A8FA-4834C432B6E7}" presName="node" presStyleLbl="node1" presStyleIdx="0" presStyleCnt="14">
        <dgm:presLayoutVars>
          <dgm:bulletEnabled val="1"/>
        </dgm:presLayoutVars>
      </dgm:prSet>
      <dgm:spPr/>
    </dgm:pt>
    <dgm:pt modelId="{A64EF009-0D2F-4CD1-BB1D-736D45B37331}" type="pres">
      <dgm:prSet presAssocID="{74D9CEB0-C163-4047-B0EE-670962CC4E9D}" presName="sibTrans" presStyleCnt="0"/>
      <dgm:spPr/>
    </dgm:pt>
    <dgm:pt modelId="{71B99907-206B-40CE-9F66-E47E1A4C2475}" type="pres">
      <dgm:prSet presAssocID="{E7329CC6-721E-4EF8-A612-4D0F44C5D55A}" presName="node" presStyleLbl="node1" presStyleIdx="1" presStyleCnt="14">
        <dgm:presLayoutVars>
          <dgm:bulletEnabled val="1"/>
        </dgm:presLayoutVars>
      </dgm:prSet>
      <dgm:spPr/>
    </dgm:pt>
    <dgm:pt modelId="{A3E5BFEA-960E-4C41-B695-A8E9659B30A5}" type="pres">
      <dgm:prSet presAssocID="{61C47B81-318D-4675-95C9-64E77932FD40}" presName="sibTrans" presStyleCnt="0"/>
      <dgm:spPr/>
    </dgm:pt>
    <dgm:pt modelId="{14A23477-2391-4676-A7BE-ED2B48447729}" type="pres">
      <dgm:prSet presAssocID="{1DE6728F-7CDA-4303-A61B-5DCC065B53E1}" presName="node" presStyleLbl="node1" presStyleIdx="2" presStyleCnt="14">
        <dgm:presLayoutVars>
          <dgm:bulletEnabled val="1"/>
        </dgm:presLayoutVars>
      </dgm:prSet>
      <dgm:spPr/>
    </dgm:pt>
    <dgm:pt modelId="{4C3C376A-5171-475A-807F-6C8BAEA483A7}" type="pres">
      <dgm:prSet presAssocID="{0EFD23E8-4630-4BFD-8519-2A691EEF9B8E}" presName="sibTrans" presStyleCnt="0"/>
      <dgm:spPr/>
    </dgm:pt>
    <dgm:pt modelId="{6E2F04E9-B35F-4720-89B6-00DA32B1521A}" type="pres">
      <dgm:prSet presAssocID="{99794A5A-E4F7-4363-BBC9-E5C528E07CD2}" presName="node" presStyleLbl="node1" presStyleIdx="3" presStyleCnt="14">
        <dgm:presLayoutVars>
          <dgm:bulletEnabled val="1"/>
        </dgm:presLayoutVars>
      </dgm:prSet>
      <dgm:spPr/>
    </dgm:pt>
    <dgm:pt modelId="{7902A30B-57E0-4626-80AA-2C4A4D6D616B}" type="pres">
      <dgm:prSet presAssocID="{ACBDC219-F635-4057-ADC6-380E61E9EC17}" presName="sibTrans" presStyleCnt="0"/>
      <dgm:spPr/>
    </dgm:pt>
    <dgm:pt modelId="{DECDD702-4118-450F-AD83-0F0BB1B84E40}" type="pres">
      <dgm:prSet presAssocID="{CD72A430-9180-459E-8C2B-FFFD7E85BFD2}" presName="node" presStyleLbl="node1" presStyleIdx="4" presStyleCnt="14">
        <dgm:presLayoutVars>
          <dgm:bulletEnabled val="1"/>
        </dgm:presLayoutVars>
      </dgm:prSet>
      <dgm:spPr/>
    </dgm:pt>
    <dgm:pt modelId="{E15E1E31-3E62-4368-B257-E51828CC494F}" type="pres">
      <dgm:prSet presAssocID="{57BB4C56-0BE0-46AC-B5AE-4ECE4B4302DD}" presName="sibTrans" presStyleCnt="0"/>
      <dgm:spPr/>
    </dgm:pt>
    <dgm:pt modelId="{E51FE59A-7666-4B44-ABBA-93F5B8FAFDAD}" type="pres">
      <dgm:prSet presAssocID="{040DD16B-9422-4A86-A08C-9900BBBC94BF}" presName="node" presStyleLbl="node1" presStyleIdx="5" presStyleCnt="14">
        <dgm:presLayoutVars>
          <dgm:bulletEnabled val="1"/>
        </dgm:presLayoutVars>
      </dgm:prSet>
      <dgm:spPr/>
    </dgm:pt>
    <dgm:pt modelId="{897584F7-C8F3-4224-BA3C-789CE716BFB9}" type="pres">
      <dgm:prSet presAssocID="{A40EDD4A-2DEB-41A9-A437-FCAC59CF131F}" presName="sibTrans" presStyleCnt="0"/>
      <dgm:spPr/>
    </dgm:pt>
    <dgm:pt modelId="{FE3A29D8-0DA2-46C1-95ED-722C2BE4F3A6}" type="pres">
      <dgm:prSet presAssocID="{CF51AF12-F05B-4F1D-A087-DDC857357939}" presName="node" presStyleLbl="node1" presStyleIdx="6" presStyleCnt="14">
        <dgm:presLayoutVars>
          <dgm:bulletEnabled val="1"/>
        </dgm:presLayoutVars>
      </dgm:prSet>
      <dgm:spPr/>
    </dgm:pt>
    <dgm:pt modelId="{A0D7F39F-91EC-4CBC-BABD-EF766AE07C72}" type="pres">
      <dgm:prSet presAssocID="{C3753952-8173-4014-81C7-F60C5F38954C}" presName="sibTrans" presStyleCnt="0"/>
      <dgm:spPr/>
    </dgm:pt>
    <dgm:pt modelId="{A99B6601-4C6B-4F21-B795-F02410075AAE}" type="pres">
      <dgm:prSet presAssocID="{34D92FB8-19A2-45BE-AB33-00D567E596EA}" presName="node" presStyleLbl="node1" presStyleIdx="7" presStyleCnt="14">
        <dgm:presLayoutVars>
          <dgm:bulletEnabled val="1"/>
        </dgm:presLayoutVars>
      </dgm:prSet>
      <dgm:spPr/>
    </dgm:pt>
    <dgm:pt modelId="{B7E16498-AEE4-40B4-A548-42104BFED19C}" type="pres">
      <dgm:prSet presAssocID="{6A4132CB-E31A-4E68-861F-0BCE5C64116C}" presName="sibTrans" presStyleCnt="0"/>
      <dgm:spPr/>
    </dgm:pt>
    <dgm:pt modelId="{FC1985BE-3B39-4835-8662-02E9754D369D}" type="pres">
      <dgm:prSet presAssocID="{6BAE9337-0D05-4AAD-B5DE-EB3807E430C2}" presName="node" presStyleLbl="node1" presStyleIdx="8" presStyleCnt="14">
        <dgm:presLayoutVars>
          <dgm:bulletEnabled val="1"/>
        </dgm:presLayoutVars>
      </dgm:prSet>
      <dgm:spPr/>
    </dgm:pt>
    <dgm:pt modelId="{85CDC082-823E-43A6-93BD-015E9E0AB504}" type="pres">
      <dgm:prSet presAssocID="{05D5CA76-BC5A-4A14-AE4F-E47AC9E7CDE3}" presName="sibTrans" presStyleCnt="0"/>
      <dgm:spPr/>
    </dgm:pt>
    <dgm:pt modelId="{EB0D2DC0-E2A4-4AEF-8E0D-F04739AA0F60}" type="pres">
      <dgm:prSet presAssocID="{71ECEFA3-B5E5-4A9E-9489-4DC90175F04A}" presName="node" presStyleLbl="node1" presStyleIdx="9" presStyleCnt="14" custLinFactNeighborX="185" custLinFactNeighborY="986">
        <dgm:presLayoutVars>
          <dgm:bulletEnabled val="1"/>
        </dgm:presLayoutVars>
      </dgm:prSet>
      <dgm:spPr/>
    </dgm:pt>
    <dgm:pt modelId="{BA01CF5C-5837-45BB-8E8C-7530E2829DAA}" type="pres">
      <dgm:prSet presAssocID="{03C3AA90-544B-452A-BFE7-A22C7FDE3D97}" presName="sibTrans" presStyleCnt="0"/>
      <dgm:spPr/>
    </dgm:pt>
    <dgm:pt modelId="{80C0163F-2495-4E5E-A5E3-56B2ABE6127D}" type="pres">
      <dgm:prSet presAssocID="{8449C66F-BAA3-43B5-AA01-564C899CC6E2}" presName="node" presStyleLbl="node1" presStyleIdx="10" presStyleCnt="14">
        <dgm:presLayoutVars>
          <dgm:bulletEnabled val="1"/>
        </dgm:presLayoutVars>
      </dgm:prSet>
      <dgm:spPr/>
    </dgm:pt>
    <dgm:pt modelId="{58896D21-77FB-4614-9FFE-0ADADE213CCD}" type="pres">
      <dgm:prSet presAssocID="{6F1EDC25-380B-4C3E-96EC-82822B6A3E2B}" presName="sibTrans" presStyleCnt="0"/>
      <dgm:spPr/>
    </dgm:pt>
    <dgm:pt modelId="{2C6EE726-2800-4C6B-A0EC-3C2122004246}" type="pres">
      <dgm:prSet presAssocID="{62B423B7-17D4-4766-A1E8-2A597D9E1852}" presName="node" presStyleLbl="node1" presStyleIdx="11" presStyleCnt="14">
        <dgm:presLayoutVars>
          <dgm:bulletEnabled val="1"/>
        </dgm:presLayoutVars>
      </dgm:prSet>
      <dgm:spPr/>
    </dgm:pt>
    <dgm:pt modelId="{4AECB99A-9FA0-47D0-B8AD-60272B18EA67}" type="pres">
      <dgm:prSet presAssocID="{6068591D-7DC7-4878-B256-A4AE7CC03E79}" presName="sibTrans" presStyleCnt="0"/>
      <dgm:spPr/>
    </dgm:pt>
    <dgm:pt modelId="{C3C1936F-EDD0-4606-9FCE-59F0C54EA28A}" type="pres">
      <dgm:prSet presAssocID="{A0FCA573-E044-4121-BE4B-393E322EE201}" presName="node" presStyleLbl="node1" presStyleIdx="12" presStyleCnt="14">
        <dgm:presLayoutVars>
          <dgm:bulletEnabled val="1"/>
        </dgm:presLayoutVars>
      </dgm:prSet>
      <dgm:spPr/>
    </dgm:pt>
    <dgm:pt modelId="{88890F84-2D19-483D-88F3-AA07DCF97DA2}" type="pres">
      <dgm:prSet presAssocID="{A2E5A1C2-6B86-46E4-92CC-FA8DC95A8606}" presName="sibTrans" presStyleCnt="0"/>
      <dgm:spPr/>
    </dgm:pt>
    <dgm:pt modelId="{6EE7ABA5-61D4-422C-8205-8C7EDFF33DF8}" type="pres">
      <dgm:prSet presAssocID="{9C590E3E-765F-44CE-813E-FAFE77B014AD}" presName="node" presStyleLbl="node1" presStyleIdx="13" presStyleCnt="14">
        <dgm:presLayoutVars>
          <dgm:bulletEnabled val="1"/>
        </dgm:presLayoutVars>
      </dgm:prSet>
      <dgm:spPr/>
    </dgm:pt>
  </dgm:ptLst>
  <dgm:cxnLst>
    <dgm:cxn modelId="{59565900-71FB-47AB-A485-7C4EADEC8AEA}" type="presOf" srcId="{6BAE9337-0D05-4AAD-B5DE-EB3807E430C2}" destId="{FC1985BE-3B39-4835-8662-02E9754D369D}" srcOrd="0" destOrd="0" presId="urn:microsoft.com/office/officeart/2005/8/layout/default"/>
    <dgm:cxn modelId="{3C747F0D-3F1A-4C55-851B-EEED19EE6C0D}" srcId="{4131996F-BE44-4466-8E28-2489A0EC2CD5}" destId="{A0FCA573-E044-4121-BE4B-393E322EE201}" srcOrd="12" destOrd="0" parTransId="{6C40B066-8AB2-4A7C-8EC5-E3DD61F78B40}" sibTransId="{A2E5A1C2-6B86-46E4-92CC-FA8DC95A8606}"/>
    <dgm:cxn modelId="{7BDEC812-BF52-4E45-B832-1E93C9125873}" type="presOf" srcId="{E7329CC6-721E-4EF8-A612-4D0F44C5D55A}" destId="{71B99907-206B-40CE-9F66-E47E1A4C2475}" srcOrd="0" destOrd="0" presId="urn:microsoft.com/office/officeart/2005/8/layout/default"/>
    <dgm:cxn modelId="{B5311A15-4DDB-4C6A-8E39-A133169A5AA4}" srcId="{4131996F-BE44-4466-8E28-2489A0EC2CD5}" destId="{8449C66F-BAA3-43B5-AA01-564C899CC6E2}" srcOrd="10" destOrd="0" parTransId="{A36CB7E2-6295-4C2F-A2A5-FD5D522025BA}" sibTransId="{6F1EDC25-380B-4C3E-96EC-82822B6A3E2B}"/>
    <dgm:cxn modelId="{23609915-83E6-4C27-9A20-F14D09C43A96}" type="presOf" srcId="{CD72A430-9180-459E-8C2B-FFFD7E85BFD2}" destId="{DECDD702-4118-450F-AD83-0F0BB1B84E40}" srcOrd="0" destOrd="0" presId="urn:microsoft.com/office/officeart/2005/8/layout/default"/>
    <dgm:cxn modelId="{82612722-45C0-4C89-9418-BC0597B25D7F}" type="presOf" srcId="{6609BF61-B662-4831-A8FA-4834C432B6E7}" destId="{6A116584-4F48-40F7-9DAA-D66CF0A1054F}" srcOrd="0" destOrd="0" presId="urn:microsoft.com/office/officeart/2005/8/layout/default"/>
    <dgm:cxn modelId="{5857F036-B5FA-4FC2-9A33-DC3D7CEDB1F3}" srcId="{4131996F-BE44-4466-8E28-2489A0EC2CD5}" destId="{34D92FB8-19A2-45BE-AB33-00D567E596EA}" srcOrd="7" destOrd="0" parTransId="{59820F59-057E-41A5-B731-2341BD1585C0}" sibTransId="{6A4132CB-E31A-4E68-861F-0BCE5C64116C}"/>
    <dgm:cxn modelId="{7E106D3C-2453-4201-9039-9C622C690413}" srcId="{4131996F-BE44-4466-8E28-2489A0EC2CD5}" destId="{CD72A430-9180-459E-8C2B-FFFD7E85BFD2}" srcOrd="4" destOrd="0" parTransId="{38CBFF11-EC1C-4F53-9DB7-0134B1406664}" sibTransId="{57BB4C56-0BE0-46AC-B5AE-4ECE4B4302DD}"/>
    <dgm:cxn modelId="{E1A80160-E56D-4CEA-B52C-292091A882C2}" type="presOf" srcId="{CF51AF12-F05B-4F1D-A087-DDC857357939}" destId="{FE3A29D8-0DA2-46C1-95ED-722C2BE4F3A6}" srcOrd="0" destOrd="0" presId="urn:microsoft.com/office/officeart/2005/8/layout/default"/>
    <dgm:cxn modelId="{F77AF463-A1CB-420F-8710-0119848C87D7}" srcId="{4131996F-BE44-4466-8E28-2489A0EC2CD5}" destId="{6609BF61-B662-4831-A8FA-4834C432B6E7}" srcOrd="0" destOrd="0" parTransId="{24F62E16-6CAC-4B79-B935-5D59C0538921}" sibTransId="{74D9CEB0-C163-4047-B0EE-670962CC4E9D}"/>
    <dgm:cxn modelId="{20566275-B2BC-4CDC-AE8B-16A142ED963F}" srcId="{4131996F-BE44-4466-8E28-2489A0EC2CD5}" destId="{99794A5A-E4F7-4363-BBC9-E5C528E07CD2}" srcOrd="3" destOrd="0" parTransId="{B65F5F0F-14E4-4F04-8546-2F0413F02866}" sibTransId="{ACBDC219-F635-4057-ADC6-380E61E9EC17}"/>
    <dgm:cxn modelId="{0B1A9E77-76EF-4C6D-8750-5F6F975007D3}" srcId="{4131996F-BE44-4466-8E28-2489A0EC2CD5}" destId="{6BAE9337-0D05-4AAD-B5DE-EB3807E430C2}" srcOrd="8" destOrd="0" parTransId="{FE2E70FE-81D9-4174-8F8F-C34205CBE756}" sibTransId="{05D5CA76-BC5A-4A14-AE4F-E47AC9E7CDE3}"/>
    <dgm:cxn modelId="{3E847278-F556-493F-8DBB-2DC3626387A7}" type="presOf" srcId="{4131996F-BE44-4466-8E28-2489A0EC2CD5}" destId="{DB34B1F7-10EF-49AA-9BAB-56EF916BCB46}" srcOrd="0" destOrd="0" presId="urn:microsoft.com/office/officeart/2005/8/layout/default"/>
    <dgm:cxn modelId="{A06AC379-81D3-4619-A068-929078F075D0}" type="presOf" srcId="{62B423B7-17D4-4766-A1E8-2A597D9E1852}" destId="{2C6EE726-2800-4C6B-A0EC-3C2122004246}" srcOrd="0" destOrd="0" presId="urn:microsoft.com/office/officeart/2005/8/layout/default"/>
    <dgm:cxn modelId="{E092D45A-9905-43F3-AF50-48636E9141AD}" srcId="{4131996F-BE44-4466-8E28-2489A0EC2CD5}" destId="{E7329CC6-721E-4EF8-A612-4D0F44C5D55A}" srcOrd="1" destOrd="0" parTransId="{6FB75A84-93F7-4C42-BF97-506CD14F5E2A}" sibTransId="{61C47B81-318D-4675-95C9-64E77932FD40}"/>
    <dgm:cxn modelId="{399BAE7C-493A-4C9A-AF2B-CA65437268C3}" type="presOf" srcId="{1DE6728F-7CDA-4303-A61B-5DCC065B53E1}" destId="{14A23477-2391-4676-A7BE-ED2B48447729}" srcOrd="0" destOrd="0" presId="urn:microsoft.com/office/officeart/2005/8/layout/default"/>
    <dgm:cxn modelId="{A17AAD90-9FCB-4F35-A91A-2221DAA2D7DF}" type="presOf" srcId="{040DD16B-9422-4A86-A08C-9900BBBC94BF}" destId="{E51FE59A-7666-4B44-ABBA-93F5B8FAFDAD}" srcOrd="0" destOrd="0" presId="urn:microsoft.com/office/officeart/2005/8/layout/default"/>
    <dgm:cxn modelId="{CB5DE194-8E1E-4DF1-B4A6-3B30A6A6B5A1}" type="presOf" srcId="{71ECEFA3-B5E5-4A9E-9489-4DC90175F04A}" destId="{EB0D2DC0-E2A4-4AEF-8E0D-F04739AA0F60}" srcOrd="0" destOrd="0" presId="urn:microsoft.com/office/officeart/2005/8/layout/default"/>
    <dgm:cxn modelId="{1C7EDB9B-6D74-44D1-98BC-7A4D82BEE7FF}" type="presOf" srcId="{99794A5A-E4F7-4363-BBC9-E5C528E07CD2}" destId="{6E2F04E9-B35F-4720-89B6-00DA32B1521A}" srcOrd="0" destOrd="0" presId="urn:microsoft.com/office/officeart/2005/8/layout/default"/>
    <dgm:cxn modelId="{663F60A5-5C04-4A82-9B24-BCAC4698C934}" srcId="{4131996F-BE44-4466-8E28-2489A0EC2CD5}" destId="{CF51AF12-F05B-4F1D-A087-DDC857357939}" srcOrd="6" destOrd="0" parTransId="{53E22EFA-D6DF-44E1-968A-2615C06C45C3}" sibTransId="{C3753952-8173-4014-81C7-F60C5F38954C}"/>
    <dgm:cxn modelId="{3CDD91AF-E920-4CEC-B33E-B8D7D5C8A468}" srcId="{4131996F-BE44-4466-8E28-2489A0EC2CD5}" destId="{1DE6728F-7CDA-4303-A61B-5DCC065B53E1}" srcOrd="2" destOrd="0" parTransId="{EAB1B060-C709-4861-BE8B-67FD66FD6234}" sibTransId="{0EFD23E8-4630-4BFD-8519-2A691EEF9B8E}"/>
    <dgm:cxn modelId="{48EAF5B3-40D4-4BB3-9360-02E918BD2462}" type="presOf" srcId="{34D92FB8-19A2-45BE-AB33-00D567E596EA}" destId="{A99B6601-4C6B-4F21-B795-F02410075AAE}" srcOrd="0" destOrd="0" presId="urn:microsoft.com/office/officeart/2005/8/layout/default"/>
    <dgm:cxn modelId="{F2C3B8B5-A8DD-483F-ABF6-6D9260B7E9E2}" srcId="{4131996F-BE44-4466-8E28-2489A0EC2CD5}" destId="{71ECEFA3-B5E5-4A9E-9489-4DC90175F04A}" srcOrd="9" destOrd="0" parTransId="{4E6CE855-234F-48A4-94A8-5B71B8DD0165}" sibTransId="{03C3AA90-544B-452A-BFE7-A22C7FDE3D97}"/>
    <dgm:cxn modelId="{54B890B9-9087-4970-8194-735F27F1DA61}" srcId="{4131996F-BE44-4466-8E28-2489A0EC2CD5}" destId="{62B423B7-17D4-4766-A1E8-2A597D9E1852}" srcOrd="11" destOrd="0" parTransId="{6CDC0FAD-F340-41C4-9EA0-FEDAB4D72540}" sibTransId="{6068591D-7DC7-4878-B256-A4AE7CC03E79}"/>
    <dgm:cxn modelId="{FD9E20C2-D7D9-400C-AF03-D72AB4578FB2}" srcId="{4131996F-BE44-4466-8E28-2489A0EC2CD5}" destId="{9C590E3E-765F-44CE-813E-FAFE77B014AD}" srcOrd="13" destOrd="0" parTransId="{2E6DF73A-740C-4DAD-AA99-F8B04133CF36}" sibTransId="{B076B2F8-B155-4990-A567-8C7D8B011ADB}"/>
    <dgm:cxn modelId="{19F5FBD8-1416-4A18-B267-15AFAE8DAACA}" type="presOf" srcId="{A0FCA573-E044-4121-BE4B-393E322EE201}" destId="{C3C1936F-EDD0-4606-9FCE-59F0C54EA28A}" srcOrd="0" destOrd="0" presId="urn:microsoft.com/office/officeart/2005/8/layout/default"/>
    <dgm:cxn modelId="{EF3D56E7-B422-4DD1-BB5E-30961A5E911C}" type="presOf" srcId="{8449C66F-BAA3-43B5-AA01-564C899CC6E2}" destId="{80C0163F-2495-4E5E-A5E3-56B2ABE6127D}" srcOrd="0" destOrd="0" presId="urn:microsoft.com/office/officeart/2005/8/layout/default"/>
    <dgm:cxn modelId="{EF7B24E8-D78B-4387-A640-7725BB69D3D7}" srcId="{4131996F-BE44-4466-8E28-2489A0EC2CD5}" destId="{040DD16B-9422-4A86-A08C-9900BBBC94BF}" srcOrd="5" destOrd="0" parTransId="{D4A788A9-6288-4D4A-A251-643359320E73}" sibTransId="{A40EDD4A-2DEB-41A9-A437-FCAC59CF131F}"/>
    <dgm:cxn modelId="{4B02ECEB-EFD3-4047-8A77-9BD7CE280632}" type="presOf" srcId="{9C590E3E-765F-44CE-813E-FAFE77B014AD}" destId="{6EE7ABA5-61D4-422C-8205-8C7EDFF33DF8}" srcOrd="0" destOrd="0" presId="urn:microsoft.com/office/officeart/2005/8/layout/default"/>
    <dgm:cxn modelId="{316278DD-930E-4613-A955-A3ED3BC018AC}" type="presParOf" srcId="{DB34B1F7-10EF-49AA-9BAB-56EF916BCB46}" destId="{6A116584-4F48-40F7-9DAA-D66CF0A1054F}" srcOrd="0" destOrd="0" presId="urn:microsoft.com/office/officeart/2005/8/layout/default"/>
    <dgm:cxn modelId="{FC13E9C5-44E7-4BD5-BD34-64CAE035CA55}" type="presParOf" srcId="{DB34B1F7-10EF-49AA-9BAB-56EF916BCB46}" destId="{A64EF009-0D2F-4CD1-BB1D-736D45B37331}" srcOrd="1" destOrd="0" presId="urn:microsoft.com/office/officeart/2005/8/layout/default"/>
    <dgm:cxn modelId="{19546D86-41A4-419A-93AD-690A3A8D9D12}" type="presParOf" srcId="{DB34B1F7-10EF-49AA-9BAB-56EF916BCB46}" destId="{71B99907-206B-40CE-9F66-E47E1A4C2475}" srcOrd="2" destOrd="0" presId="urn:microsoft.com/office/officeart/2005/8/layout/default"/>
    <dgm:cxn modelId="{FEE40DDB-15C8-4A89-886E-D162C9B358B0}" type="presParOf" srcId="{DB34B1F7-10EF-49AA-9BAB-56EF916BCB46}" destId="{A3E5BFEA-960E-4C41-B695-A8E9659B30A5}" srcOrd="3" destOrd="0" presId="urn:microsoft.com/office/officeart/2005/8/layout/default"/>
    <dgm:cxn modelId="{D6D7506F-9323-485B-9554-D203647D61C9}" type="presParOf" srcId="{DB34B1F7-10EF-49AA-9BAB-56EF916BCB46}" destId="{14A23477-2391-4676-A7BE-ED2B48447729}" srcOrd="4" destOrd="0" presId="urn:microsoft.com/office/officeart/2005/8/layout/default"/>
    <dgm:cxn modelId="{0AF88330-A5ED-49B7-AC33-D5DF30203875}" type="presParOf" srcId="{DB34B1F7-10EF-49AA-9BAB-56EF916BCB46}" destId="{4C3C376A-5171-475A-807F-6C8BAEA483A7}" srcOrd="5" destOrd="0" presId="urn:microsoft.com/office/officeart/2005/8/layout/default"/>
    <dgm:cxn modelId="{5337093C-EC01-41BA-9042-7143BDF6CDC4}" type="presParOf" srcId="{DB34B1F7-10EF-49AA-9BAB-56EF916BCB46}" destId="{6E2F04E9-B35F-4720-89B6-00DA32B1521A}" srcOrd="6" destOrd="0" presId="urn:microsoft.com/office/officeart/2005/8/layout/default"/>
    <dgm:cxn modelId="{4F18BAB4-84B8-4375-808D-BC15FD29BAD5}" type="presParOf" srcId="{DB34B1F7-10EF-49AA-9BAB-56EF916BCB46}" destId="{7902A30B-57E0-4626-80AA-2C4A4D6D616B}" srcOrd="7" destOrd="0" presId="urn:microsoft.com/office/officeart/2005/8/layout/default"/>
    <dgm:cxn modelId="{EA0F88B6-6E39-4F7D-94B0-8273416864F2}" type="presParOf" srcId="{DB34B1F7-10EF-49AA-9BAB-56EF916BCB46}" destId="{DECDD702-4118-450F-AD83-0F0BB1B84E40}" srcOrd="8" destOrd="0" presId="urn:microsoft.com/office/officeart/2005/8/layout/default"/>
    <dgm:cxn modelId="{59DB1D36-A1F6-4866-9D6C-E088CE98C86A}" type="presParOf" srcId="{DB34B1F7-10EF-49AA-9BAB-56EF916BCB46}" destId="{E15E1E31-3E62-4368-B257-E51828CC494F}" srcOrd="9" destOrd="0" presId="urn:microsoft.com/office/officeart/2005/8/layout/default"/>
    <dgm:cxn modelId="{E698CB27-7CEB-4203-BAF0-3908013A628E}" type="presParOf" srcId="{DB34B1F7-10EF-49AA-9BAB-56EF916BCB46}" destId="{E51FE59A-7666-4B44-ABBA-93F5B8FAFDAD}" srcOrd="10" destOrd="0" presId="urn:microsoft.com/office/officeart/2005/8/layout/default"/>
    <dgm:cxn modelId="{882EBA60-BB52-4B0A-9EFD-925D74F66C19}" type="presParOf" srcId="{DB34B1F7-10EF-49AA-9BAB-56EF916BCB46}" destId="{897584F7-C8F3-4224-BA3C-789CE716BFB9}" srcOrd="11" destOrd="0" presId="urn:microsoft.com/office/officeart/2005/8/layout/default"/>
    <dgm:cxn modelId="{3968454E-EF95-47F1-B018-74389E567C7B}" type="presParOf" srcId="{DB34B1F7-10EF-49AA-9BAB-56EF916BCB46}" destId="{FE3A29D8-0DA2-46C1-95ED-722C2BE4F3A6}" srcOrd="12" destOrd="0" presId="urn:microsoft.com/office/officeart/2005/8/layout/default"/>
    <dgm:cxn modelId="{2F8A7268-3DAB-4161-AD45-4A8FDAA4F984}" type="presParOf" srcId="{DB34B1F7-10EF-49AA-9BAB-56EF916BCB46}" destId="{A0D7F39F-91EC-4CBC-BABD-EF766AE07C72}" srcOrd="13" destOrd="0" presId="urn:microsoft.com/office/officeart/2005/8/layout/default"/>
    <dgm:cxn modelId="{955A51E8-C600-48B6-926D-0D9240E18675}" type="presParOf" srcId="{DB34B1F7-10EF-49AA-9BAB-56EF916BCB46}" destId="{A99B6601-4C6B-4F21-B795-F02410075AAE}" srcOrd="14" destOrd="0" presId="urn:microsoft.com/office/officeart/2005/8/layout/default"/>
    <dgm:cxn modelId="{ACB98B54-483E-4F01-B3C9-2801FE57DB2E}" type="presParOf" srcId="{DB34B1F7-10EF-49AA-9BAB-56EF916BCB46}" destId="{B7E16498-AEE4-40B4-A548-42104BFED19C}" srcOrd="15" destOrd="0" presId="urn:microsoft.com/office/officeart/2005/8/layout/default"/>
    <dgm:cxn modelId="{F7C44346-D43C-4610-859A-FB8AADCB8529}" type="presParOf" srcId="{DB34B1F7-10EF-49AA-9BAB-56EF916BCB46}" destId="{FC1985BE-3B39-4835-8662-02E9754D369D}" srcOrd="16" destOrd="0" presId="urn:microsoft.com/office/officeart/2005/8/layout/default"/>
    <dgm:cxn modelId="{6A52A94A-D042-40FC-9B24-BBEB057595DA}" type="presParOf" srcId="{DB34B1F7-10EF-49AA-9BAB-56EF916BCB46}" destId="{85CDC082-823E-43A6-93BD-015E9E0AB504}" srcOrd="17" destOrd="0" presId="urn:microsoft.com/office/officeart/2005/8/layout/default"/>
    <dgm:cxn modelId="{32E4EDA0-71C8-4F44-B130-6CC86C3E658D}" type="presParOf" srcId="{DB34B1F7-10EF-49AA-9BAB-56EF916BCB46}" destId="{EB0D2DC0-E2A4-4AEF-8E0D-F04739AA0F60}" srcOrd="18" destOrd="0" presId="urn:microsoft.com/office/officeart/2005/8/layout/default"/>
    <dgm:cxn modelId="{D4BA1487-257B-4352-955F-3BA1314E2742}" type="presParOf" srcId="{DB34B1F7-10EF-49AA-9BAB-56EF916BCB46}" destId="{BA01CF5C-5837-45BB-8E8C-7530E2829DAA}" srcOrd="19" destOrd="0" presId="urn:microsoft.com/office/officeart/2005/8/layout/default"/>
    <dgm:cxn modelId="{A5F4DA8E-40AF-402C-9C9B-A3F1918F44E0}" type="presParOf" srcId="{DB34B1F7-10EF-49AA-9BAB-56EF916BCB46}" destId="{80C0163F-2495-4E5E-A5E3-56B2ABE6127D}" srcOrd="20" destOrd="0" presId="urn:microsoft.com/office/officeart/2005/8/layout/default"/>
    <dgm:cxn modelId="{83EB3B1A-5E51-4FF6-87A2-D5F8A50C4656}" type="presParOf" srcId="{DB34B1F7-10EF-49AA-9BAB-56EF916BCB46}" destId="{58896D21-77FB-4614-9FFE-0ADADE213CCD}" srcOrd="21" destOrd="0" presId="urn:microsoft.com/office/officeart/2005/8/layout/default"/>
    <dgm:cxn modelId="{63E6FE90-5FB8-4924-B94C-AA7A91292B89}" type="presParOf" srcId="{DB34B1F7-10EF-49AA-9BAB-56EF916BCB46}" destId="{2C6EE726-2800-4C6B-A0EC-3C2122004246}" srcOrd="22" destOrd="0" presId="urn:microsoft.com/office/officeart/2005/8/layout/default"/>
    <dgm:cxn modelId="{81897929-0EC8-43EC-846D-8D5B8D0A5021}" type="presParOf" srcId="{DB34B1F7-10EF-49AA-9BAB-56EF916BCB46}" destId="{4AECB99A-9FA0-47D0-B8AD-60272B18EA67}" srcOrd="23" destOrd="0" presId="urn:microsoft.com/office/officeart/2005/8/layout/default"/>
    <dgm:cxn modelId="{996C9D1D-8D83-4F8A-B53F-BE7AB3DAD7C1}" type="presParOf" srcId="{DB34B1F7-10EF-49AA-9BAB-56EF916BCB46}" destId="{C3C1936F-EDD0-4606-9FCE-59F0C54EA28A}" srcOrd="24" destOrd="0" presId="urn:microsoft.com/office/officeart/2005/8/layout/default"/>
    <dgm:cxn modelId="{2BC6E6FB-24F8-4223-A563-7155B1264D0A}" type="presParOf" srcId="{DB34B1F7-10EF-49AA-9BAB-56EF916BCB46}" destId="{88890F84-2D19-483D-88F3-AA07DCF97DA2}" srcOrd="25" destOrd="0" presId="urn:microsoft.com/office/officeart/2005/8/layout/default"/>
    <dgm:cxn modelId="{D563415B-53EF-4206-9839-B85DDF5BDF8A}" type="presParOf" srcId="{DB34B1F7-10EF-49AA-9BAB-56EF916BCB46}" destId="{6EE7ABA5-61D4-422C-8205-8C7EDFF33DF8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B9F3C-1BCF-438E-8498-1C60026AB07D}">
      <dsp:nvSpPr>
        <dsp:cNvPr id="0" name=""/>
        <dsp:cNvSpPr/>
      </dsp:nvSpPr>
      <dsp:spPr>
        <a:xfrm>
          <a:off x="0" y="38506"/>
          <a:ext cx="10515600" cy="131917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Partner system</a:t>
          </a:r>
          <a:endParaRPr lang="en-US" sz="5500" kern="1200"/>
        </a:p>
      </dsp:txBody>
      <dsp:txXfrm>
        <a:off x="64397" y="102903"/>
        <a:ext cx="10386806" cy="1190381"/>
      </dsp:txXfrm>
    </dsp:sp>
    <dsp:sp modelId="{69428FB1-A1C7-4803-ABB1-6BB267621FA2}">
      <dsp:nvSpPr>
        <dsp:cNvPr id="0" name=""/>
        <dsp:cNvSpPr/>
      </dsp:nvSpPr>
      <dsp:spPr>
        <a:xfrm>
          <a:off x="0" y="1516081"/>
          <a:ext cx="10515600" cy="131917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Parent system</a:t>
          </a:r>
          <a:endParaRPr lang="en-US" sz="5500" kern="1200"/>
        </a:p>
      </dsp:txBody>
      <dsp:txXfrm>
        <a:off x="64397" y="1580478"/>
        <a:ext cx="10386806" cy="1190381"/>
      </dsp:txXfrm>
    </dsp:sp>
    <dsp:sp modelId="{3D962F15-7DCC-4C25-862C-A4BC3DB7C551}">
      <dsp:nvSpPr>
        <dsp:cNvPr id="0" name=""/>
        <dsp:cNvSpPr/>
      </dsp:nvSpPr>
      <dsp:spPr>
        <a:xfrm>
          <a:off x="0" y="2993656"/>
          <a:ext cx="10515600" cy="1319175"/>
        </a:xfrm>
        <a:prstGeom prst="round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Child system</a:t>
          </a:r>
          <a:endParaRPr lang="en-US" sz="5500" kern="1200"/>
        </a:p>
      </dsp:txBody>
      <dsp:txXfrm>
        <a:off x="64397" y="3058053"/>
        <a:ext cx="10386806" cy="1190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B9F3C-1BCF-438E-8498-1C60026AB07D}">
      <dsp:nvSpPr>
        <dsp:cNvPr id="0" name=""/>
        <dsp:cNvSpPr/>
      </dsp:nvSpPr>
      <dsp:spPr>
        <a:xfrm>
          <a:off x="0" y="38506"/>
          <a:ext cx="10515600" cy="131917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Partner system</a:t>
          </a:r>
          <a:endParaRPr lang="en-US" sz="5500" kern="1200"/>
        </a:p>
      </dsp:txBody>
      <dsp:txXfrm>
        <a:off x="64397" y="102903"/>
        <a:ext cx="10386806" cy="1190381"/>
      </dsp:txXfrm>
    </dsp:sp>
    <dsp:sp modelId="{69428FB1-A1C7-4803-ABB1-6BB267621FA2}">
      <dsp:nvSpPr>
        <dsp:cNvPr id="0" name=""/>
        <dsp:cNvSpPr/>
      </dsp:nvSpPr>
      <dsp:spPr>
        <a:xfrm>
          <a:off x="0" y="1516081"/>
          <a:ext cx="10515600" cy="131917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Parent system</a:t>
          </a:r>
          <a:endParaRPr lang="en-US" sz="5500" kern="1200"/>
        </a:p>
      </dsp:txBody>
      <dsp:txXfrm>
        <a:off x="64397" y="1580478"/>
        <a:ext cx="10386806" cy="1190381"/>
      </dsp:txXfrm>
    </dsp:sp>
    <dsp:sp modelId="{3D962F15-7DCC-4C25-862C-A4BC3DB7C551}">
      <dsp:nvSpPr>
        <dsp:cNvPr id="0" name=""/>
        <dsp:cNvSpPr/>
      </dsp:nvSpPr>
      <dsp:spPr>
        <a:xfrm>
          <a:off x="0" y="2993656"/>
          <a:ext cx="10515600" cy="1319175"/>
        </a:xfrm>
        <a:prstGeom prst="round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kern="1200"/>
            <a:t>Child system</a:t>
          </a:r>
          <a:endParaRPr lang="en-US" sz="5500" kern="1200"/>
        </a:p>
      </dsp:txBody>
      <dsp:txXfrm>
        <a:off x="64397" y="3058053"/>
        <a:ext cx="10386806" cy="119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FB67E-BC66-4000-BA8F-9F11E1AF80DF}">
      <dsp:nvSpPr>
        <dsp:cNvPr id="0" name=""/>
        <dsp:cNvSpPr/>
      </dsp:nvSpPr>
      <dsp:spPr>
        <a:xfrm>
          <a:off x="0" y="0"/>
          <a:ext cx="6002110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Motives for the divorce</a:t>
          </a:r>
        </a:p>
      </dsp:txBody>
      <dsp:txXfrm>
        <a:off x="19904" y="19904"/>
        <a:ext cx="5962302" cy="367937"/>
      </dsp:txXfrm>
    </dsp:sp>
    <dsp:sp modelId="{E35EC0CE-9A8D-446F-BF4D-17F2520521A1}">
      <dsp:nvSpPr>
        <dsp:cNvPr id="0" name=""/>
        <dsp:cNvSpPr/>
      </dsp:nvSpPr>
      <dsp:spPr>
        <a:xfrm>
          <a:off x="0" y="412314"/>
          <a:ext cx="6002110" cy="407745"/>
        </a:xfrm>
        <a:prstGeom prst="roundRect">
          <a:avLst/>
        </a:prstGeom>
        <a:solidFill>
          <a:schemeClr val="accent5">
            <a:hueOff val="-45001"/>
            <a:satOff val="-2156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Pain</a:t>
          </a:r>
          <a:r>
            <a:rPr lang="nl-NL" sz="1700" kern="1200" dirty="0"/>
            <a:t> </a:t>
          </a:r>
          <a:r>
            <a:rPr lang="nl-NL" sz="1700" kern="1200" dirty="0" err="1"/>
            <a:t>from</a:t>
          </a:r>
          <a:r>
            <a:rPr lang="nl-NL" sz="1700" kern="1200" dirty="0"/>
            <a:t> </a:t>
          </a:r>
          <a:r>
            <a:rPr lang="nl-NL" sz="1700" kern="1200" dirty="0" err="1"/>
            <a:t>the</a:t>
          </a:r>
          <a:r>
            <a:rPr lang="nl-NL" sz="1700" kern="1200" dirty="0"/>
            <a:t> past</a:t>
          </a:r>
          <a:endParaRPr lang="en-US" sz="1700" kern="1200" dirty="0"/>
        </a:p>
      </dsp:txBody>
      <dsp:txXfrm>
        <a:off x="19904" y="432218"/>
        <a:ext cx="5962302" cy="367937"/>
      </dsp:txXfrm>
    </dsp:sp>
    <dsp:sp modelId="{9E439A82-986A-427D-9827-90B8325FCC3D}">
      <dsp:nvSpPr>
        <dsp:cNvPr id="0" name=""/>
        <dsp:cNvSpPr/>
      </dsp:nvSpPr>
      <dsp:spPr>
        <a:xfrm>
          <a:off x="0" y="820061"/>
          <a:ext cx="6002110" cy="407745"/>
        </a:xfrm>
        <a:prstGeom prst="roundRect">
          <a:avLst/>
        </a:prstGeom>
        <a:solidFill>
          <a:schemeClr val="accent5">
            <a:hueOff val="-90003"/>
            <a:satOff val="-4311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History</a:t>
          </a:r>
          <a:r>
            <a:rPr lang="nl-NL" sz="1700" kern="1200" dirty="0"/>
            <a:t> of </a:t>
          </a:r>
          <a:r>
            <a:rPr lang="nl-NL" sz="1700" kern="1200" dirty="0" err="1"/>
            <a:t>the</a:t>
          </a:r>
          <a:r>
            <a:rPr lang="nl-NL" sz="1700" kern="1200" dirty="0"/>
            <a:t> </a:t>
          </a:r>
          <a:r>
            <a:rPr lang="nl-NL" sz="1700" kern="1200" dirty="0" err="1"/>
            <a:t>relationship</a:t>
          </a:r>
          <a:endParaRPr lang="en-US" sz="1700" kern="1200" dirty="0"/>
        </a:p>
      </dsp:txBody>
      <dsp:txXfrm>
        <a:off x="19904" y="839965"/>
        <a:ext cx="5962302" cy="367937"/>
      </dsp:txXfrm>
    </dsp:sp>
    <dsp:sp modelId="{8966E881-4341-4EB4-A11A-079FC67784EE}">
      <dsp:nvSpPr>
        <dsp:cNvPr id="0" name=""/>
        <dsp:cNvSpPr/>
      </dsp:nvSpPr>
      <dsp:spPr>
        <a:xfrm>
          <a:off x="0" y="1261785"/>
          <a:ext cx="6002110" cy="407745"/>
        </a:xfrm>
        <a:prstGeom prst="roundRect">
          <a:avLst/>
        </a:prstGeom>
        <a:solidFill>
          <a:schemeClr val="accent5">
            <a:hueOff val="-135004"/>
            <a:satOff val="-6467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Family of </a:t>
          </a:r>
          <a:r>
            <a:rPr lang="nl-NL" sz="1700" kern="1200" dirty="0" err="1"/>
            <a:t>origin</a:t>
          </a:r>
          <a:endParaRPr lang="en-US" sz="1700" kern="1200" dirty="0"/>
        </a:p>
      </dsp:txBody>
      <dsp:txXfrm>
        <a:off x="19904" y="1281689"/>
        <a:ext cx="5962302" cy="367937"/>
      </dsp:txXfrm>
    </dsp:sp>
    <dsp:sp modelId="{E3F2F191-26A7-4E01-8998-B1EFF513746C}">
      <dsp:nvSpPr>
        <dsp:cNvPr id="0" name=""/>
        <dsp:cNvSpPr/>
      </dsp:nvSpPr>
      <dsp:spPr>
        <a:xfrm>
          <a:off x="0" y="1693324"/>
          <a:ext cx="6002110" cy="407745"/>
        </a:xfrm>
        <a:prstGeom prst="roundRect">
          <a:avLst/>
        </a:prstGeom>
        <a:solidFill>
          <a:schemeClr val="accent5">
            <a:hueOff val="-180005"/>
            <a:satOff val="-8623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Conflict </a:t>
          </a:r>
          <a:r>
            <a:rPr lang="nl-NL" sz="1700" kern="1200" dirty="0" err="1"/>
            <a:t>styles</a:t>
          </a:r>
          <a:endParaRPr lang="en-US" sz="1700" kern="1200" dirty="0"/>
        </a:p>
      </dsp:txBody>
      <dsp:txXfrm>
        <a:off x="19904" y="1713228"/>
        <a:ext cx="5962302" cy="367937"/>
      </dsp:txXfrm>
    </dsp:sp>
    <dsp:sp modelId="{837420CB-8D14-4E5D-8E7A-E8CF11946CB2}">
      <dsp:nvSpPr>
        <dsp:cNvPr id="0" name=""/>
        <dsp:cNvSpPr/>
      </dsp:nvSpPr>
      <dsp:spPr>
        <a:xfrm>
          <a:off x="0" y="2484258"/>
          <a:ext cx="6002110" cy="407745"/>
        </a:xfrm>
        <a:prstGeom prst="roundRect">
          <a:avLst/>
        </a:prstGeom>
        <a:solidFill>
          <a:schemeClr val="accent5">
            <a:hueOff val="-225007"/>
            <a:satOff val="-10778"/>
            <a:lumOff val="-8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Patterns</a:t>
          </a:r>
          <a:r>
            <a:rPr lang="nl-NL" sz="1700" kern="1200" dirty="0"/>
            <a:t> in </a:t>
          </a:r>
          <a:r>
            <a:rPr lang="nl-NL" sz="1700" kern="1200" dirty="0" err="1"/>
            <a:t>arguments</a:t>
          </a:r>
          <a:endParaRPr lang="en-US" sz="1700" kern="1200" dirty="0"/>
        </a:p>
      </dsp:txBody>
      <dsp:txXfrm>
        <a:off x="19904" y="2504162"/>
        <a:ext cx="5962302" cy="367937"/>
      </dsp:txXfrm>
    </dsp:sp>
    <dsp:sp modelId="{C6242645-70B5-48C0-90B2-3FCD62734DDF}">
      <dsp:nvSpPr>
        <dsp:cNvPr id="0" name=""/>
        <dsp:cNvSpPr/>
      </dsp:nvSpPr>
      <dsp:spPr>
        <a:xfrm>
          <a:off x="0" y="2908743"/>
          <a:ext cx="6002110" cy="407745"/>
        </a:xfrm>
        <a:prstGeom prst="roundRect">
          <a:avLst/>
        </a:prstGeom>
        <a:solidFill>
          <a:schemeClr val="accent5">
            <a:hueOff val="-270008"/>
            <a:satOff val="-1293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Forgiveness</a:t>
          </a:r>
          <a:endParaRPr lang="en-US" sz="1700" kern="1200" dirty="0"/>
        </a:p>
      </dsp:txBody>
      <dsp:txXfrm>
        <a:off x="19904" y="2928647"/>
        <a:ext cx="5962302" cy="367937"/>
      </dsp:txXfrm>
    </dsp:sp>
    <dsp:sp modelId="{F04B8FDA-86B5-48F7-8209-0DCB316D0899}">
      <dsp:nvSpPr>
        <dsp:cNvPr id="0" name=""/>
        <dsp:cNvSpPr/>
      </dsp:nvSpPr>
      <dsp:spPr>
        <a:xfrm>
          <a:off x="0" y="3351299"/>
          <a:ext cx="6002110" cy="407745"/>
        </a:xfrm>
        <a:prstGeom prst="roundRect">
          <a:avLst/>
        </a:prstGeom>
        <a:solidFill>
          <a:schemeClr val="accent5">
            <a:hueOff val="-315010"/>
            <a:satOff val="-15089"/>
            <a:lumOff val="-1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Feelings</a:t>
          </a:r>
          <a:r>
            <a:rPr lang="nl-NL" sz="1700" kern="1200" dirty="0"/>
            <a:t> / </a:t>
          </a:r>
          <a:r>
            <a:rPr lang="nl-NL" sz="1700" kern="1200" dirty="0" err="1"/>
            <a:t>emotions</a:t>
          </a:r>
          <a:r>
            <a:rPr lang="nl-NL" sz="1700" kern="1200" dirty="0"/>
            <a:t> thermometer</a:t>
          </a:r>
          <a:endParaRPr lang="en-US" sz="1700" kern="1200" dirty="0"/>
        </a:p>
      </dsp:txBody>
      <dsp:txXfrm>
        <a:off x="19904" y="3371203"/>
        <a:ext cx="5962302" cy="367937"/>
      </dsp:txXfrm>
    </dsp:sp>
    <dsp:sp modelId="{BF2CF256-2C59-448B-BB93-9CC04199843F}">
      <dsp:nvSpPr>
        <dsp:cNvPr id="0" name=""/>
        <dsp:cNvSpPr/>
      </dsp:nvSpPr>
      <dsp:spPr>
        <a:xfrm>
          <a:off x="0" y="3806101"/>
          <a:ext cx="6002110" cy="407745"/>
        </a:xfrm>
        <a:prstGeom prst="roundRect">
          <a:avLst/>
        </a:prstGeom>
        <a:solidFill>
          <a:schemeClr val="accent5">
            <a:hueOff val="-360011"/>
            <a:satOff val="-17245"/>
            <a:lumOff val="-1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EFT – </a:t>
          </a:r>
          <a:r>
            <a:rPr lang="nl-NL" sz="1700" kern="1200" dirty="0" err="1"/>
            <a:t>circle</a:t>
          </a:r>
          <a:endParaRPr lang="en-US" sz="1700" kern="1200" dirty="0"/>
        </a:p>
      </dsp:txBody>
      <dsp:txXfrm>
        <a:off x="19904" y="3826005"/>
        <a:ext cx="5962302" cy="367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BF3DE-8EB4-4241-B2A8-4F58D24D77AD}">
      <dsp:nvSpPr>
        <dsp:cNvPr id="0" name=""/>
        <dsp:cNvSpPr/>
      </dsp:nvSpPr>
      <dsp:spPr>
        <a:xfrm>
          <a:off x="0" y="62176"/>
          <a:ext cx="6002110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0" i="0" kern="1200" dirty="0"/>
            <a:t>(LSD) </a:t>
          </a:r>
          <a:r>
            <a:rPr lang="nl-NL" sz="1700" b="0" i="0" kern="1200" dirty="0" err="1"/>
            <a:t>Listening</a:t>
          </a:r>
          <a:r>
            <a:rPr lang="nl-NL" sz="1700" b="0" i="0" kern="1200" dirty="0"/>
            <a:t>, </a:t>
          </a:r>
          <a:r>
            <a:rPr lang="nl-NL" sz="1700" b="0" i="0" kern="1200" dirty="0" err="1"/>
            <a:t>Summarize</a:t>
          </a:r>
          <a:r>
            <a:rPr lang="nl-NL" sz="1700" b="0" i="0" kern="1200" dirty="0"/>
            <a:t> </a:t>
          </a:r>
          <a:r>
            <a:rPr lang="nl-NL" sz="1700" b="0" i="0" kern="1200" dirty="0" err="1"/>
            <a:t>and</a:t>
          </a:r>
          <a:r>
            <a:rPr lang="nl-NL" sz="1700" b="0" i="0" kern="1200" dirty="0"/>
            <a:t> Delve </a:t>
          </a:r>
          <a:r>
            <a:rPr lang="nl-NL" sz="1700" b="0" i="0" kern="1200" dirty="0" err="1"/>
            <a:t>further</a:t>
          </a:r>
          <a:endParaRPr lang="en-US" sz="1700" kern="1200" dirty="0"/>
        </a:p>
      </dsp:txBody>
      <dsp:txXfrm>
        <a:off x="19904" y="82080"/>
        <a:ext cx="5962302" cy="367937"/>
      </dsp:txXfrm>
    </dsp:sp>
    <dsp:sp modelId="{E6339A2E-EFD9-4609-82EE-FF357662AB56}">
      <dsp:nvSpPr>
        <dsp:cNvPr id="0" name=""/>
        <dsp:cNvSpPr/>
      </dsp:nvSpPr>
      <dsp:spPr>
        <a:xfrm>
          <a:off x="0" y="518881"/>
          <a:ext cx="6002110" cy="407745"/>
        </a:xfrm>
        <a:prstGeom prst="roundRect">
          <a:avLst/>
        </a:prstGeom>
        <a:solidFill>
          <a:schemeClr val="accent5">
            <a:hueOff val="-51430"/>
            <a:satOff val="-2464"/>
            <a:lumOff val="-20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Core</a:t>
          </a:r>
          <a:r>
            <a:rPr lang="nl-NL" sz="1700" kern="1200" dirty="0"/>
            <a:t> </a:t>
          </a:r>
          <a:r>
            <a:rPr lang="nl-NL" sz="1700" kern="1200" dirty="0" err="1"/>
            <a:t>qualities</a:t>
          </a:r>
          <a:endParaRPr lang="en-US" sz="1700" kern="1200" dirty="0"/>
        </a:p>
      </dsp:txBody>
      <dsp:txXfrm>
        <a:off x="19904" y="538785"/>
        <a:ext cx="5962302" cy="367937"/>
      </dsp:txXfrm>
    </dsp:sp>
    <dsp:sp modelId="{3BB720FD-A421-4AF4-9761-5F5B947EBAA1}">
      <dsp:nvSpPr>
        <dsp:cNvPr id="0" name=""/>
        <dsp:cNvSpPr/>
      </dsp:nvSpPr>
      <dsp:spPr>
        <a:xfrm>
          <a:off x="0" y="975586"/>
          <a:ext cx="6002110" cy="407745"/>
        </a:xfrm>
        <a:prstGeom prst="roundRect">
          <a:avLst/>
        </a:prstGeom>
        <a:solidFill>
          <a:schemeClr val="accent5">
            <a:hueOff val="-102860"/>
            <a:satOff val="-4927"/>
            <a:lumOff val="-40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The </a:t>
          </a:r>
          <a:r>
            <a:rPr lang="nl-NL" sz="1700" kern="1200" dirty="0" err="1"/>
            <a:t>needs</a:t>
          </a:r>
          <a:r>
            <a:rPr lang="nl-NL" sz="1700" kern="1200" dirty="0"/>
            <a:t> </a:t>
          </a:r>
          <a:r>
            <a:rPr lang="nl-NL" sz="1700" kern="1200" dirty="0" err="1"/>
            <a:t>from</a:t>
          </a:r>
          <a:r>
            <a:rPr lang="nl-NL" sz="1700" kern="1200" dirty="0"/>
            <a:t> </a:t>
          </a:r>
          <a:r>
            <a:rPr lang="nl-NL" sz="1700" kern="1200" dirty="0" err="1"/>
            <a:t>each</a:t>
          </a:r>
          <a:r>
            <a:rPr lang="nl-NL" sz="1700" kern="1200" dirty="0"/>
            <a:t> </a:t>
          </a:r>
          <a:r>
            <a:rPr lang="nl-NL" sz="1700" kern="1200" dirty="0" err="1"/>
            <a:t>other</a:t>
          </a:r>
          <a:r>
            <a:rPr lang="nl-NL" sz="1700" kern="1200" dirty="0"/>
            <a:t> as </a:t>
          </a:r>
          <a:r>
            <a:rPr lang="nl-NL" sz="1700" kern="1200" dirty="0" err="1"/>
            <a:t>parents</a:t>
          </a:r>
          <a:endParaRPr lang="en-US" sz="1700" kern="1200" dirty="0"/>
        </a:p>
      </dsp:txBody>
      <dsp:txXfrm>
        <a:off x="19904" y="995490"/>
        <a:ext cx="5962302" cy="367937"/>
      </dsp:txXfrm>
    </dsp:sp>
    <dsp:sp modelId="{4E8C3B5A-7F3F-48A3-A51D-B47A2756EE7D}">
      <dsp:nvSpPr>
        <dsp:cNvPr id="0" name=""/>
        <dsp:cNvSpPr/>
      </dsp:nvSpPr>
      <dsp:spPr>
        <a:xfrm>
          <a:off x="0" y="1432291"/>
          <a:ext cx="6002110" cy="407745"/>
        </a:xfrm>
        <a:prstGeom prst="roundRect">
          <a:avLst/>
        </a:prstGeom>
        <a:solidFill>
          <a:schemeClr val="accent5">
            <a:hueOff val="-154290"/>
            <a:satOff val="-7391"/>
            <a:lumOff val="-60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Transactional</a:t>
          </a:r>
          <a:r>
            <a:rPr lang="nl-NL" sz="1700" kern="1200" dirty="0"/>
            <a:t> analysis</a:t>
          </a:r>
          <a:endParaRPr lang="en-US" sz="1700" kern="1200" dirty="0"/>
        </a:p>
      </dsp:txBody>
      <dsp:txXfrm>
        <a:off x="19904" y="1452195"/>
        <a:ext cx="5962302" cy="367937"/>
      </dsp:txXfrm>
    </dsp:sp>
    <dsp:sp modelId="{3B41BEB0-734D-4C67-91F5-B30A9341BE89}">
      <dsp:nvSpPr>
        <dsp:cNvPr id="0" name=""/>
        <dsp:cNvSpPr/>
      </dsp:nvSpPr>
      <dsp:spPr>
        <a:xfrm>
          <a:off x="0" y="1888997"/>
          <a:ext cx="6002110" cy="407745"/>
        </a:xfrm>
        <a:prstGeom prst="roundRect">
          <a:avLst/>
        </a:prstGeom>
        <a:solidFill>
          <a:schemeClr val="accent5">
            <a:hueOff val="-205721"/>
            <a:satOff val="-9854"/>
            <a:lumOff val="-80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Drama </a:t>
          </a:r>
          <a:r>
            <a:rPr lang="nl-NL" sz="1700" kern="1200" dirty="0" err="1"/>
            <a:t>triangle</a:t>
          </a:r>
          <a:r>
            <a:rPr lang="nl-NL" sz="1700" kern="1200" dirty="0"/>
            <a:t> / winners </a:t>
          </a:r>
          <a:r>
            <a:rPr lang="nl-NL" sz="1700" kern="1200" dirty="0" err="1"/>
            <a:t>triangle</a:t>
          </a:r>
          <a:endParaRPr lang="en-US" sz="1700" kern="1200" dirty="0"/>
        </a:p>
      </dsp:txBody>
      <dsp:txXfrm>
        <a:off x="19904" y="1908901"/>
        <a:ext cx="5962302" cy="367937"/>
      </dsp:txXfrm>
    </dsp:sp>
    <dsp:sp modelId="{B44D1C67-E53C-4C69-83DC-1A5EB6B31BF4}">
      <dsp:nvSpPr>
        <dsp:cNvPr id="0" name=""/>
        <dsp:cNvSpPr/>
      </dsp:nvSpPr>
      <dsp:spPr>
        <a:xfrm>
          <a:off x="0" y="2345701"/>
          <a:ext cx="6002110" cy="407745"/>
        </a:xfrm>
        <a:prstGeom prst="roundRect">
          <a:avLst/>
        </a:prstGeom>
        <a:solidFill>
          <a:schemeClr val="accent5">
            <a:hueOff val="-257151"/>
            <a:satOff val="-12318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From</a:t>
          </a:r>
          <a:r>
            <a:rPr lang="nl-NL" sz="1700" kern="1200" dirty="0"/>
            <a:t> </a:t>
          </a:r>
          <a:r>
            <a:rPr lang="nl-NL" sz="1700" kern="1200" dirty="0" err="1"/>
            <a:t>blaming</a:t>
          </a:r>
          <a:r>
            <a:rPr lang="nl-NL" sz="1700" kern="1200" dirty="0"/>
            <a:t> </a:t>
          </a:r>
          <a:r>
            <a:rPr lang="nl-NL" sz="1700" kern="1200" dirty="0" err="1"/>
            <a:t>each</a:t>
          </a:r>
          <a:r>
            <a:rPr lang="nl-NL" sz="1700" kern="1200" dirty="0"/>
            <a:t> </a:t>
          </a:r>
          <a:r>
            <a:rPr lang="nl-NL" sz="1700" kern="1200" dirty="0" err="1"/>
            <a:t>other</a:t>
          </a:r>
          <a:r>
            <a:rPr lang="nl-NL" sz="1700" kern="1200" dirty="0"/>
            <a:t> </a:t>
          </a:r>
          <a:r>
            <a:rPr lang="nl-NL" sz="1700" kern="1200" dirty="0" err="1"/>
            <a:t>to</a:t>
          </a:r>
          <a:r>
            <a:rPr lang="nl-NL" sz="1700" kern="1200" dirty="0"/>
            <a:t> </a:t>
          </a:r>
          <a:r>
            <a:rPr lang="nl-NL" sz="1700" kern="1200" dirty="0" err="1"/>
            <a:t>talking</a:t>
          </a:r>
          <a:r>
            <a:rPr lang="nl-NL" sz="1700" kern="1200" dirty="0"/>
            <a:t> in </a:t>
          </a:r>
          <a:r>
            <a:rPr lang="nl-NL" sz="1700" kern="1200" dirty="0" err="1"/>
            <a:t>wishes</a:t>
          </a:r>
          <a:r>
            <a:rPr lang="nl-NL" sz="1700" kern="1200" dirty="0"/>
            <a:t> </a:t>
          </a:r>
          <a:r>
            <a:rPr lang="nl-NL" sz="1700" kern="1200" dirty="0" err="1"/>
            <a:t>and</a:t>
          </a:r>
          <a:r>
            <a:rPr lang="nl-NL" sz="1700" kern="1200" dirty="0"/>
            <a:t> </a:t>
          </a:r>
          <a:r>
            <a:rPr lang="nl-NL" sz="1700" kern="1200" dirty="0" err="1"/>
            <a:t>asking</a:t>
          </a:r>
          <a:r>
            <a:rPr lang="nl-NL" sz="1700" kern="1200" dirty="0"/>
            <a:t> </a:t>
          </a:r>
          <a:r>
            <a:rPr lang="nl-NL" sz="1700" kern="1200" dirty="0" err="1"/>
            <a:t>questions</a:t>
          </a:r>
          <a:endParaRPr lang="en-US" sz="1700" kern="1200" dirty="0"/>
        </a:p>
      </dsp:txBody>
      <dsp:txXfrm>
        <a:off x="19904" y="2365605"/>
        <a:ext cx="5962302" cy="367937"/>
      </dsp:txXfrm>
    </dsp:sp>
    <dsp:sp modelId="{E184F77F-C077-4927-A761-26F1C370C86D}">
      <dsp:nvSpPr>
        <dsp:cNvPr id="0" name=""/>
        <dsp:cNvSpPr/>
      </dsp:nvSpPr>
      <dsp:spPr>
        <a:xfrm>
          <a:off x="0" y="2802406"/>
          <a:ext cx="6002110" cy="407745"/>
        </a:xfrm>
        <a:prstGeom prst="roundRect">
          <a:avLst/>
        </a:prstGeom>
        <a:solidFill>
          <a:schemeClr val="accent5">
            <a:hueOff val="-308581"/>
            <a:satOff val="-14781"/>
            <a:lumOff val="-12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Joint </a:t>
          </a:r>
          <a:r>
            <a:rPr lang="nl-NL" sz="1700" kern="1200" dirty="0" err="1"/>
            <a:t>values</a:t>
          </a:r>
          <a:endParaRPr lang="en-US" sz="1700" kern="1200" dirty="0"/>
        </a:p>
      </dsp:txBody>
      <dsp:txXfrm>
        <a:off x="19904" y="2822310"/>
        <a:ext cx="5962302" cy="367937"/>
      </dsp:txXfrm>
    </dsp:sp>
    <dsp:sp modelId="{2FB82B56-4A63-496D-824C-7967581D52D2}">
      <dsp:nvSpPr>
        <dsp:cNvPr id="0" name=""/>
        <dsp:cNvSpPr/>
      </dsp:nvSpPr>
      <dsp:spPr>
        <a:xfrm>
          <a:off x="0" y="3259111"/>
          <a:ext cx="6002110" cy="407745"/>
        </a:xfrm>
        <a:prstGeom prst="roundRect">
          <a:avLst/>
        </a:prstGeom>
        <a:solidFill>
          <a:schemeClr val="accent5">
            <a:hueOff val="-360011"/>
            <a:satOff val="-17245"/>
            <a:lumOff val="-1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 err="1"/>
            <a:t>Temple</a:t>
          </a:r>
          <a:r>
            <a:rPr lang="nl-NL" sz="1700" kern="1200" dirty="0"/>
            <a:t> of Posthumus</a:t>
          </a:r>
          <a:endParaRPr lang="en-US" sz="1700" kern="1200" dirty="0"/>
        </a:p>
      </dsp:txBody>
      <dsp:txXfrm>
        <a:off x="19904" y="3279015"/>
        <a:ext cx="5962302" cy="3679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98F43-739B-47A2-A1CA-A081E49557F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>
              <a:solidFill>
                <a:schemeClr val="tx1"/>
              </a:solidFill>
            </a:rPr>
            <a:t>Man (Dutch) is a </a:t>
          </a:r>
          <a:r>
            <a:rPr lang="en-US" sz="2300" kern="1200" noProof="0" dirty="0">
              <a:solidFill>
                <a:schemeClr val="tx1"/>
              </a:solidFill>
            </a:rPr>
            <a:t>psychiatrist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Woman (Australian) is a teacher</a:t>
          </a:r>
        </a:p>
      </dsp:txBody>
      <dsp:txXfrm>
        <a:off x="0" y="39687"/>
        <a:ext cx="3286125" cy="1971675"/>
      </dsp:txXfrm>
    </dsp:sp>
    <dsp:sp modelId="{643E944D-D298-4818-BF09-BFBED222C8A2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Three little boys of 5, 7 and 9 years old</a:t>
          </a:r>
        </a:p>
      </dsp:txBody>
      <dsp:txXfrm>
        <a:off x="3614737" y="39687"/>
        <a:ext cx="3286125" cy="1971675"/>
      </dsp:txXfrm>
    </dsp:sp>
    <dsp:sp modelId="{48A7001B-989E-4588-A9BB-3DBA524797D3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flip="none" rotWithShape="0">
          <a:gsLst>
            <a:gs pos="0">
              <a:srgbClr val="A57FD3">
                <a:tint val="66000"/>
                <a:satMod val="160000"/>
              </a:srgbClr>
            </a:gs>
            <a:gs pos="50000">
              <a:srgbClr val="A57FD3">
                <a:tint val="44500"/>
                <a:satMod val="160000"/>
              </a:srgbClr>
            </a:gs>
            <a:gs pos="100000">
              <a:srgbClr val="A57FD3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Man does not want to divorce and woman misses her country of origin (Australia)</a:t>
          </a:r>
        </a:p>
      </dsp:txBody>
      <dsp:txXfrm>
        <a:off x="7229475" y="39687"/>
        <a:ext cx="3286125" cy="1971675"/>
      </dsp:txXfrm>
    </dsp:sp>
    <dsp:sp modelId="{DD794FA1-C55C-45A7-B1DF-53E607E33D95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flip="none" rotWithShape="0">
          <a:gsLst>
            <a:gs pos="0">
              <a:srgbClr val="CDB8E6">
                <a:shade val="30000"/>
                <a:satMod val="115000"/>
              </a:srgbClr>
            </a:gs>
            <a:gs pos="50000">
              <a:srgbClr val="CDB8E6">
                <a:shade val="67500"/>
                <a:satMod val="115000"/>
              </a:srgbClr>
            </a:gs>
            <a:gs pos="100000">
              <a:srgbClr val="CDB8E6">
                <a:shade val="100000"/>
                <a:satMod val="115000"/>
              </a:srgbClr>
            </a:gs>
          </a:gsLst>
          <a:lin ang="189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The man has a lot of fears that the woman will leave the country with the kids; during the relationship as well as during the divorce</a:t>
          </a:r>
        </a:p>
      </dsp:txBody>
      <dsp:txXfrm>
        <a:off x="1807368" y="2339975"/>
        <a:ext cx="3286125" cy="1971675"/>
      </dsp:txXfrm>
    </dsp:sp>
    <dsp:sp modelId="{C7392022-2ACA-479F-898D-96B754E96838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flip="none" rotWithShape="0">
          <a:gsLst>
            <a:gs pos="0">
              <a:srgbClr val="CDB8E6">
                <a:shade val="30000"/>
                <a:satMod val="115000"/>
              </a:srgbClr>
            </a:gs>
            <a:gs pos="50000">
              <a:srgbClr val="CDB8E6">
                <a:shade val="67500"/>
                <a:satMod val="115000"/>
              </a:srgbClr>
            </a:gs>
            <a:gs pos="100000">
              <a:srgbClr val="CDB8E6">
                <a:shade val="100000"/>
                <a:satMod val="115000"/>
              </a:srgbClr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The man has a strong support system in The Netherlands. The </a:t>
          </a:r>
          <a:r>
            <a:rPr lang="nl-NL" sz="2300" kern="1200" dirty="0" err="1"/>
            <a:t>woman</a:t>
          </a:r>
          <a:r>
            <a:rPr lang="nl-NL" sz="2300" kern="1200" dirty="0"/>
            <a:t> </a:t>
          </a:r>
          <a:r>
            <a:rPr lang="nl-NL" sz="2300" kern="1200" dirty="0" err="1"/>
            <a:t>only</a:t>
          </a:r>
          <a:r>
            <a:rPr lang="nl-NL" sz="2300" kern="1200" dirty="0"/>
            <a:t> has </a:t>
          </a:r>
          <a:r>
            <a:rPr lang="nl-NL" sz="2300" kern="1200" dirty="0" err="1"/>
            <a:t>relatives</a:t>
          </a:r>
          <a:r>
            <a:rPr lang="nl-NL" sz="2300" kern="1200" dirty="0"/>
            <a:t> in Australia </a:t>
          </a:r>
          <a:r>
            <a:rPr lang="nl-NL" sz="2300" kern="1200" dirty="0" err="1"/>
            <a:t>and</a:t>
          </a:r>
          <a:r>
            <a:rPr lang="nl-NL" sz="2300" kern="1200" dirty="0"/>
            <a:t> </a:t>
          </a:r>
          <a:r>
            <a:rPr lang="nl-NL" sz="2300" kern="1200" dirty="0" err="1"/>
            <a:t>the</a:t>
          </a:r>
          <a:r>
            <a:rPr lang="nl-NL" sz="2300" kern="1200" dirty="0"/>
            <a:t> USA</a:t>
          </a:r>
          <a:endParaRPr lang="en-US" sz="2300" kern="1200" dirty="0"/>
        </a:p>
      </dsp:txBody>
      <dsp:txXfrm>
        <a:off x="5422106" y="2339975"/>
        <a:ext cx="3286125" cy="1971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16584-4F48-40F7-9DAA-D66CF0A1054F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Meeting where they are. Present.</a:t>
          </a:r>
          <a:endParaRPr lang="en-US" sz="900" kern="1200"/>
        </a:p>
      </dsp:txBody>
      <dsp:txXfrm>
        <a:off x="3594" y="229666"/>
        <a:ext cx="1946002" cy="1167601"/>
      </dsp:txXfrm>
    </dsp:sp>
    <dsp:sp modelId="{71B99907-206B-40CE-9F66-E47E1A4C2475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Observing behaviour and emotions.</a:t>
          </a:r>
          <a:endParaRPr lang="en-US" sz="900" kern="1200"/>
        </a:p>
      </dsp:txBody>
      <dsp:txXfrm>
        <a:off x="2144196" y="229666"/>
        <a:ext cx="1946002" cy="1167601"/>
      </dsp:txXfrm>
    </dsp:sp>
    <dsp:sp modelId="{14A23477-2391-4676-A7BE-ED2B48447729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Polka. Escalation.</a:t>
          </a:r>
          <a:endParaRPr lang="en-US" sz="900" kern="1200"/>
        </a:p>
      </dsp:txBody>
      <dsp:txXfrm>
        <a:off x="4284798" y="229666"/>
        <a:ext cx="1946002" cy="1167601"/>
      </dsp:txXfrm>
    </dsp:sp>
    <dsp:sp modelId="{6E2F04E9-B35F-4720-89B6-00DA32B1521A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Woman accuses: “You are dominant, always in accordance with your wishes. My culture is not represented.”</a:t>
          </a:r>
          <a:endParaRPr lang="en-US" sz="900" kern="1200"/>
        </a:p>
      </dsp:txBody>
      <dsp:txXfrm>
        <a:off x="6425401" y="229666"/>
        <a:ext cx="1946002" cy="1167601"/>
      </dsp:txXfrm>
    </dsp:sp>
    <dsp:sp modelId="{DECDD702-4118-450F-AD83-0F0BB1B84E40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solidFill>
          <a:srgbClr val="CDB8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Man </a:t>
          </a:r>
          <a:r>
            <a:rPr lang="nl-NL" sz="900" kern="1200" dirty="0" err="1"/>
            <a:t>withdraws</a:t>
          </a:r>
          <a:r>
            <a:rPr lang="nl-NL" sz="900" kern="1200" dirty="0"/>
            <a:t>: “</a:t>
          </a:r>
          <a:r>
            <a:rPr lang="nl-NL" sz="900" kern="1200" dirty="0" err="1"/>
            <a:t>Whatever</a:t>
          </a:r>
          <a:r>
            <a:rPr lang="nl-NL" sz="900" kern="1200" dirty="0"/>
            <a:t> I do, </a:t>
          </a:r>
          <a:r>
            <a:rPr lang="nl-NL" sz="900" kern="1200" dirty="0" err="1"/>
            <a:t>it</a:t>
          </a:r>
          <a:r>
            <a:rPr lang="nl-NL" sz="900" kern="1200" dirty="0"/>
            <a:t> is never okay. It is </a:t>
          </a:r>
          <a:r>
            <a:rPr lang="nl-NL" sz="900" kern="1200" dirty="0" err="1"/>
            <a:t>so</a:t>
          </a:r>
          <a:r>
            <a:rPr lang="nl-NL" sz="900" kern="1200" dirty="0"/>
            <a:t> </a:t>
          </a:r>
          <a:r>
            <a:rPr lang="nl-NL" sz="900" kern="1200" dirty="0" err="1"/>
            <a:t>painfull</a:t>
          </a:r>
          <a:r>
            <a:rPr lang="nl-NL" sz="900" kern="1200" dirty="0"/>
            <a:t>”. </a:t>
          </a:r>
          <a:endParaRPr lang="en-US" sz="900" kern="1200" dirty="0"/>
        </a:p>
      </dsp:txBody>
      <dsp:txXfrm>
        <a:off x="8566003" y="229666"/>
        <a:ext cx="1946002" cy="1167601"/>
      </dsp:txXfrm>
    </dsp:sp>
    <dsp:sp modelId="{E51FE59A-7666-4B44-ABBA-93F5B8FAFDAD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solidFill>
          <a:srgbClr val="8784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Confirm 5 emotions:</a:t>
          </a:r>
          <a:endParaRPr lang="en-US" sz="900" kern="1200"/>
        </a:p>
      </dsp:txBody>
      <dsp:txXfrm>
        <a:off x="3594" y="1591868"/>
        <a:ext cx="1946002" cy="1167601"/>
      </dsp:txXfrm>
    </dsp:sp>
    <dsp:sp modelId="{FE3A29D8-0DA2-46C1-95ED-722C2BE4F3A6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solidFill>
          <a:srgbClr val="8784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Back to the past. How did you meet? What happened?</a:t>
          </a:r>
          <a:endParaRPr lang="en-US" sz="900" kern="1200"/>
        </a:p>
      </dsp:txBody>
      <dsp:txXfrm>
        <a:off x="2144196" y="1591868"/>
        <a:ext cx="1946002" cy="1167601"/>
      </dsp:txXfrm>
    </dsp:sp>
    <dsp:sp modelId="{A99B6601-4C6B-4F21-B795-F02410075AAE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solidFill>
          <a:srgbClr val="8784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Mutual attractions. </a:t>
          </a:r>
          <a:br>
            <a:rPr lang="nl-NL" sz="900" kern="1200"/>
          </a:br>
          <a:r>
            <a:rPr lang="nl-NL" sz="900" kern="1200"/>
            <a:t>Fear not be seen. </a:t>
          </a:r>
          <a:br>
            <a:rPr lang="nl-NL" sz="900" kern="1200"/>
          </a:br>
          <a:r>
            <a:rPr lang="nl-NL" sz="900" kern="1200"/>
            <a:t>Attachment-trauma.</a:t>
          </a:r>
          <a:endParaRPr lang="en-US" sz="900" kern="1200"/>
        </a:p>
      </dsp:txBody>
      <dsp:txXfrm>
        <a:off x="4284798" y="1591868"/>
        <a:ext cx="1946002" cy="1167601"/>
      </dsp:txXfrm>
    </dsp:sp>
    <dsp:sp modelId="{FC1985BE-3B39-4835-8662-02E9754D369D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solidFill>
          <a:srgbClr val="8784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Family of </a:t>
          </a:r>
          <a:r>
            <a:rPr lang="nl-NL" sz="900" kern="1200" dirty="0" err="1"/>
            <a:t>origin</a:t>
          </a:r>
          <a:r>
            <a:rPr lang="nl-NL" sz="900" kern="1200" dirty="0"/>
            <a:t>. </a:t>
          </a:r>
          <a:br>
            <a:rPr lang="nl-NL" sz="900" kern="1200" dirty="0"/>
          </a:br>
          <a:r>
            <a:rPr lang="nl-NL" sz="900" kern="1200" dirty="0" err="1"/>
            <a:t>What</a:t>
          </a:r>
          <a:r>
            <a:rPr lang="nl-NL" sz="900" kern="1200" dirty="0"/>
            <a:t> </a:t>
          </a:r>
          <a:r>
            <a:rPr lang="nl-NL" sz="900" kern="1200" dirty="0" err="1"/>
            <a:t>felt</a:t>
          </a:r>
          <a:r>
            <a:rPr lang="nl-NL" sz="900" kern="1200" dirty="0"/>
            <a:t> </a:t>
          </a:r>
          <a:r>
            <a:rPr lang="nl-NL" sz="900" kern="1200" dirty="0" err="1"/>
            <a:t>unsafe</a:t>
          </a:r>
          <a:r>
            <a:rPr lang="nl-NL" sz="900" kern="1200" dirty="0"/>
            <a:t>? </a:t>
          </a:r>
          <a:br>
            <a:rPr lang="nl-NL" sz="900" kern="1200" dirty="0"/>
          </a:br>
          <a:r>
            <a:rPr lang="nl-NL" sz="900" kern="1200" dirty="0" err="1"/>
            <a:t>She</a:t>
          </a:r>
          <a:r>
            <a:rPr lang="nl-NL" sz="900" kern="1200" dirty="0"/>
            <a:t>: </a:t>
          </a:r>
          <a:r>
            <a:rPr lang="nl-NL" sz="900" kern="1200" dirty="0" err="1"/>
            <a:t>mother</a:t>
          </a:r>
          <a:r>
            <a:rPr lang="nl-NL" sz="900" kern="1200" dirty="0"/>
            <a:t> </a:t>
          </a:r>
          <a:r>
            <a:rPr lang="nl-NL" sz="900" kern="1200" dirty="0" err="1"/>
            <a:t>always</a:t>
          </a:r>
          <a:r>
            <a:rPr lang="nl-NL" sz="900" kern="1200" dirty="0"/>
            <a:t> </a:t>
          </a:r>
          <a:r>
            <a:rPr lang="nl-NL" sz="900" kern="1200" dirty="0" err="1"/>
            <a:t>mourning</a:t>
          </a:r>
          <a:r>
            <a:rPr lang="nl-NL" sz="900" kern="1200" dirty="0"/>
            <a:t>. </a:t>
          </a:r>
          <a:r>
            <a:rPr lang="nl-NL" sz="900" kern="1200" dirty="0" err="1"/>
            <a:t>Unfaithful</a:t>
          </a:r>
          <a:r>
            <a:rPr lang="nl-NL" sz="900" kern="1200" dirty="0"/>
            <a:t>. </a:t>
          </a:r>
          <a:r>
            <a:rPr lang="nl-NL" sz="900" kern="1200" dirty="0" err="1"/>
            <a:t>Shouting</a:t>
          </a:r>
          <a:r>
            <a:rPr lang="nl-NL" sz="900" kern="1200" dirty="0"/>
            <a:t> </a:t>
          </a:r>
          <a:r>
            <a:rPr lang="nl-NL" sz="900" kern="1200" dirty="0" err="1"/>
            <a:t>for</a:t>
          </a:r>
          <a:r>
            <a:rPr lang="nl-NL" sz="900" kern="1200" dirty="0"/>
            <a:t> attention. </a:t>
          </a:r>
          <a:r>
            <a:rPr lang="nl-NL" sz="900" kern="1200" dirty="0" err="1"/>
            <a:t>Fear</a:t>
          </a:r>
          <a:r>
            <a:rPr lang="nl-NL" sz="900" kern="1200" dirty="0"/>
            <a:t> </a:t>
          </a:r>
          <a:r>
            <a:rPr lang="nl-NL" sz="900" kern="1200" dirty="0" err="1"/>
            <a:t>for</a:t>
          </a:r>
          <a:r>
            <a:rPr lang="nl-NL" sz="900" kern="1200" dirty="0"/>
            <a:t> </a:t>
          </a:r>
          <a:r>
            <a:rPr lang="nl-NL" sz="900" kern="1200" dirty="0" err="1"/>
            <a:t>domination</a:t>
          </a:r>
          <a:r>
            <a:rPr lang="nl-NL" sz="900" kern="1200" dirty="0"/>
            <a:t>. </a:t>
          </a:r>
          <a:br>
            <a:rPr lang="nl-NL" sz="900" kern="1200" dirty="0"/>
          </a:br>
          <a:r>
            <a:rPr lang="nl-NL" sz="900" kern="1200" dirty="0"/>
            <a:t>He: </a:t>
          </a:r>
          <a:r>
            <a:rPr lang="nl-NL" sz="900" kern="1200" dirty="0" err="1"/>
            <a:t>child</a:t>
          </a:r>
          <a:r>
            <a:rPr lang="nl-NL" sz="900" kern="1200" dirty="0"/>
            <a:t> of </a:t>
          </a:r>
          <a:r>
            <a:rPr lang="nl-NL" sz="900" kern="1200" dirty="0" err="1"/>
            <a:t>divorced</a:t>
          </a:r>
          <a:r>
            <a:rPr lang="nl-NL" sz="900" kern="1200" dirty="0"/>
            <a:t> </a:t>
          </a:r>
          <a:r>
            <a:rPr lang="nl-NL" sz="900" kern="1200" dirty="0" err="1"/>
            <a:t>parents</a:t>
          </a:r>
          <a:r>
            <a:rPr lang="nl-NL" sz="900" kern="1200" dirty="0"/>
            <a:t>. </a:t>
          </a:r>
          <a:r>
            <a:rPr lang="nl-NL" sz="900" kern="1200" dirty="0" err="1"/>
            <a:t>Fights</a:t>
          </a:r>
          <a:r>
            <a:rPr lang="nl-NL" sz="900" kern="1200" dirty="0"/>
            <a:t>. Escape-</a:t>
          </a:r>
          <a:r>
            <a:rPr lang="nl-NL" sz="900" kern="1200" dirty="0" err="1"/>
            <a:t>behaviour</a:t>
          </a:r>
          <a:r>
            <a:rPr lang="nl-NL" sz="900" kern="1200" dirty="0"/>
            <a:t>. “no </a:t>
          </a:r>
          <a:r>
            <a:rPr lang="nl-NL" sz="900" kern="1200" dirty="0" err="1"/>
            <a:t>one</a:t>
          </a:r>
          <a:r>
            <a:rPr lang="nl-NL" sz="900" kern="1200" dirty="0"/>
            <a:t> </a:t>
          </a:r>
          <a:r>
            <a:rPr lang="nl-NL" sz="900" kern="1200" dirty="0" err="1"/>
            <a:t>sees</a:t>
          </a:r>
          <a:r>
            <a:rPr lang="nl-NL" sz="900" kern="1200" dirty="0"/>
            <a:t> me”. </a:t>
          </a:r>
          <a:r>
            <a:rPr lang="nl-NL" sz="900" kern="1200" dirty="0" err="1"/>
            <a:t>Fear</a:t>
          </a:r>
          <a:r>
            <a:rPr lang="nl-NL" sz="900" kern="1200" dirty="0"/>
            <a:t> </a:t>
          </a:r>
          <a:r>
            <a:rPr lang="nl-NL" sz="900" kern="1200" dirty="0" err="1"/>
            <a:t>for</a:t>
          </a:r>
          <a:r>
            <a:rPr lang="nl-NL" sz="900" kern="1200" dirty="0"/>
            <a:t> </a:t>
          </a:r>
          <a:r>
            <a:rPr lang="nl-NL" sz="900" kern="1200" dirty="0" err="1"/>
            <a:t>exclusion</a:t>
          </a:r>
          <a:r>
            <a:rPr lang="nl-NL" sz="900" kern="1200" dirty="0"/>
            <a:t>. </a:t>
          </a:r>
          <a:endParaRPr lang="en-US" sz="900" kern="1200" dirty="0"/>
        </a:p>
      </dsp:txBody>
      <dsp:txXfrm>
        <a:off x="6425401" y="1591868"/>
        <a:ext cx="1946002" cy="1167601"/>
      </dsp:txXfrm>
    </dsp:sp>
    <dsp:sp modelId="{EB0D2DC0-E2A4-4AEF-8E0D-F04739AA0F60}">
      <dsp:nvSpPr>
        <dsp:cNvPr id="0" name=""/>
        <dsp:cNvSpPr/>
      </dsp:nvSpPr>
      <dsp:spPr>
        <a:xfrm>
          <a:off x="8569597" y="1603380"/>
          <a:ext cx="1946002" cy="1167601"/>
        </a:xfrm>
        <a:prstGeom prst="rect">
          <a:avLst/>
        </a:prstGeom>
        <a:solidFill>
          <a:srgbClr val="A57F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Pittfalls.</a:t>
          </a:r>
          <a:endParaRPr lang="en-US" sz="900" kern="1200"/>
        </a:p>
      </dsp:txBody>
      <dsp:txXfrm>
        <a:off x="8569597" y="1603380"/>
        <a:ext cx="1946002" cy="1167601"/>
      </dsp:txXfrm>
    </dsp:sp>
    <dsp:sp modelId="{80C0163F-2495-4E5E-A5E3-56B2ABE6127D}">
      <dsp:nvSpPr>
        <dsp:cNvPr id="0" name=""/>
        <dsp:cNvSpPr/>
      </dsp:nvSpPr>
      <dsp:spPr>
        <a:xfrm>
          <a:off x="1073895" y="2954069"/>
          <a:ext cx="1946002" cy="1167601"/>
        </a:xfrm>
        <a:prstGeom prst="rect">
          <a:avLst/>
        </a:prstGeom>
        <a:solidFill>
          <a:srgbClr val="A57F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Future.</a:t>
          </a:r>
          <a:endParaRPr lang="en-US" sz="900" kern="1200"/>
        </a:p>
      </dsp:txBody>
      <dsp:txXfrm>
        <a:off x="1073895" y="2954069"/>
        <a:ext cx="1946002" cy="1167601"/>
      </dsp:txXfrm>
    </dsp:sp>
    <dsp:sp modelId="{2C6EE726-2800-4C6B-A0EC-3C2122004246}">
      <dsp:nvSpPr>
        <dsp:cNvPr id="0" name=""/>
        <dsp:cNvSpPr/>
      </dsp:nvSpPr>
      <dsp:spPr>
        <a:xfrm>
          <a:off x="3214497" y="2954069"/>
          <a:ext cx="1946002" cy="1167601"/>
        </a:xfrm>
        <a:prstGeom prst="rect">
          <a:avLst/>
        </a:prstGeom>
        <a:solidFill>
          <a:srgbClr val="A57F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Recognition.</a:t>
          </a:r>
          <a:endParaRPr lang="en-US" sz="900" kern="1200"/>
        </a:p>
      </dsp:txBody>
      <dsp:txXfrm>
        <a:off x="3214497" y="2954069"/>
        <a:ext cx="1946002" cy="1167601"/>
      </dsp:txXfrm>
    </dsp:sp>
    <dsp:sp modelId="{C3C1936F-EDD0-4606-9FCE-59F0C54EA28A}">
      <dsp:nvSpPr>
        <dsp:cNvPr id="0" name=""/>
        <dsp:cNvSpPr/>
      </dsp:nvSpPr>
      <dsp:spPr>
        <a:xfrm>
          <a:off x="5355100" y="2954069"/>
          <a:ext cx="1946002" cy="1167601"/>
        </a:xfrm>
        <a:prstGeom prst="rect">
          <a:avLst/>
        </a:prstGeom>
        <a:solidFill>
          <a:srgbClr val="A57F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Elements of reinforcement as ex-partners and building to co-parents.</a:t>
          </a:r>
          <a:endParaRPr lang="en-US" sz="900" kern="1200"/>
        </a:p>
      </dsp:txBody>
      <dsp:txXfrm>
        <a:off x="5355100" y="2954069"/>
        <a:ext cx="1946002" cy="1167601"/>
      </dsp:txXfrm>
    </dsp:sp>
    <dsp:sp modelId="{6EE7ABA5-61D4-422C-8205-8C7EDFF33DF8}">
      <dsp:nvSpPr>
        <dsp:cNvPr id="0" name=""/>
        <dsp:cNvSpPr/>
      </dsp:nvSpPr>
      <dsp:spPr>
        <a:xfrm>
          <a:off x="7495702" y="2954069"/>
          <a:ext cx="1946002" cy="1167601"/>
        </a:xfrm>
        <a:prstGeom prst="rect">
          <a:avLst/>
        </a:prstGeom>
        <a:solidFill>
          <a:srgbClr val="A57F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Challenges and wishes – confirm, clarification, softening, listening, making time, asking questions, formulating wishes, no blame-game.</a:t>
          </a:r>
          <a:endParaRPr lang="en-US" sz="900" kern="1200"/>
        </a:p>
      </dsp:txBody>
      <dsp:txXfrm>
        <a:off x="7495702" y="2954069"/>
        <a:ext cx="1946002" cy="116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28B3C-7142-8660-6D06-ED9194E96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7054FD-38D6-B086-D170-6583F6F65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D81BBB-6680-8635-B39C-039A9A68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AE9EC0-6C8F-054F-F703-55CA6E4E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07D81F-A6DD-E38B-4C29-CA898BB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90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63326-7B4A-E862-B287-B7A3B095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A560C5-22A8-3D2F-A5A7-A9D423556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50EFF3-5DBD-6FD7-E66F-93D912F5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1D87EC-EB8E-95DF-1BCE-5F7AB544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A2896E-CD22-3330-0363-20E9B9F5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9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A9B63-6785-593B-E21C-E20383DA8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9BD580-D1A6-B661-D954-B9FBC8513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3B384F-6DC3-54FA-B54A-2B35FE41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7D96FF-2479-687A-94D8-064763C8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E79151-4D09-148E-6FC4-E0B9E035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02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386EB-F692-8B85-CA3C-1E2EDEE44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90FD72-5FBA-5344-F81F-B8154BFBD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B3B611-2DF7-676F-C032-B5A93A80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1A691D-FB45-116E-0C22-D6ED401D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AAF090-6350-E499-715B-B03BC619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34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61A83-AC71-2313-9E1D-C3183829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37F154-BBF2-B2FA-D7B1-98722C6B3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3EA2C6-C326-76F8-C2CF-EE7D2ED5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27E02E-57A1-E712-B3A3-4496B37D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B1CE62-A8C8-B1AA-92E4-8F473BBE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72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9C37F-B5F4-0FD4-6AED-CC0054A2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3F7FA7-E613-70FE-B2D2-E643D2902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09C953-FBAD-0098-B00D-9DC04722F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4E507D-0F3B-19F2-3E1D-16851ACB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C4EDC1-31CE-3D9F-BD40-E208EA6B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500D51-B961-71FF-3D05-F84B1CE4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77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ED5CF-9005-7FEB-4811-A3955414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94722C-A3FC-5293-FA53-A5C2D23F0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AF0EA8-F9C6-3691-A6C8-5C0546754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04172F-C733-8022-B3B5-9CD84CCD0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A53A385-3C3A-B845-FDA9-4D6552F0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40D7F4-F97B-283B-6F88-80249B51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3EE9B58-BAA3-3AD0-9AE3-B6D3AEFF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077242B-EE69-541C-3068-E47F37E3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9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0CD05-9C86-0A89-A9E6-B994C639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1E3233C-A43C-F1CD-0465-93F9E9F5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4D73CD-32CD-1079-B8A4-DA68C27B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4DB3ED-54A2-EFB5-BE2E-2641D6AE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81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278C338-4E8A-0B48-9B71-3626D084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BEA7B0-E978-11B5-F071-C9541C75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1F173C-73E5-A754-3B2C-CB79C9FA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18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92180-FD44-6047-0A67-E3EF39EE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1859A4-085B-23D7-B41F-AFC788CB1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2D61EF-E0F4-8037-EE90-AFD4861A2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D4676C-1B32-427E-EFB5-97FF4C44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3E4CC3-B6B3-6CCD-A894-F5C18B51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46D1A7-46EC-B4DE-6C42-E446464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207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1A39-EC6D-526B-AA9C-5066C09C5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2675F2-8ABD-196B-730E-5DC8A788C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ABB622-B1FB-4280-A5A3-8FF8E0DD2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6F83D0-34D8-D8B8-58F4-F0FB3074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8A8593-53E7-5D30-5588-EC6EB46F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8C9A7D-4E4E-16DE-816E-B315F65A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67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F259110-B3F8-AD76-7701-378D3197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9228A4-5A68-DB8C-1FF7-2993C79A8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6A53DA-879A-409E-616E-4FA7C2F74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96154-C06E-43DD-BB5D-C37AD458AB29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5670F3-273F-0D52-CD02-F26503166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2DAAB9-883B-67B0-10D3-A4F03064B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B5661-EAE4-4DAC-8C97-5A04950072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18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DFdroN7d0w?feature=oembed" TargetMode="Externa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bqhVqTuFO4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bqhVqTuFO4?feature=oembed" TargetMode="Externa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BUBVkpQQGA?feature=oembed" TargetMode="Externa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UAg4Axhg6g?feature=oembed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8-6nPfz8Wg?feature=oembed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985FBE1-8B23-3DF0-2A91-C69DDB75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solidFill>
            <a:srgbClr val="41D3C6"/>
          </a:solidFill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EF3AA-0464-23D6-2839-33F1FB113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/>
              <a:t>The magic of transformational interventions - learning by doing</a:t>
            </a:r>
            <a:endParaRPr lang="nl-NL" sz="5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820A0C-B3E8-25F1-388C-B8CA72D18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79476" y="4800840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nl-NL" sz="1600" dirty="0"/>
              <a:t>IACP Orlando 2022  27 </a:t>
            </a:r>
            <a:r>
              <a:rPr lang="nl-NL" sz="1600" dirty="0" err="1"/>
              <a:t>Oct</a:t>
            </a:r>
            <a:r>
              <a:rPr lang="nl-NL" sz="1600" dirty="0"/>
              <a:t> – 30 </a:t>
            </a:r>
            <a:r>
              <a:rPr lang="nl-NL" sz="1600" dirty="0" err="1"/>
              <a:t>Oct</a:t>
            </a:r>
            <a:endParaRPr lang="nl-NL" sz="1600" dirty="0"/>
          </a:p>
          <a:p>
            <a:r>
              <a:rPr lang="nl-NL" sz="1600" dirty="0" err="1"/>
              <a:t>Collaborative</a:t>
            </a:r>
            <a:r>
              <a:rPr lang="nl-NL" sz="1600" dirty="0"/>
              <a:t> Magic – 23rd </a:t>
            </a:r>
            <a:r>
              <a:rPr lang="nl-NL" sz="1600" dirty="0" err="1"/>
              <a:t>Annual</a:t>
            </a:r>
            <a:r>
              <a:rPr lang="nl-NL" sz="1600" dirty="0"/>
              <a:t> Networking &amp; </a:t>
            </a:r>
            <a:r>
              <a:rPr lang="nl-NL" sz="1600" dirty="0" err="1"/>
              <a:t>Education</a:t>
            </a:r>
            <a:r>
              <a:rPr lang="nl-NL" sz="1600" dirty="0"/>
              <a:t> Forum</a:t>
            </a:r>
          </a:p>
          <a:p>
            <a:endParaRPr lang="nl-NL" sz="1600" dirty="0"/>
          </a:p>
          <a:p>
            <a:r>
              <a:rPr lang="nl-NL" sz="1600" dirty="0"/>
              <a:t>René de Haas, Annelies Verhoeff </a:t>
            </a:r>
            <a:r>
              <a:rPr lang="nl-NL" sz="1600" dirty="0" err="1"/>
              <a:t>and</a:t>
            </a:r>
            <a:r>
              <a:rPr lang="nl-NL" sz="1600" dirty="0"/>
              <a:t> Ingeborg </a:t>
            </a:r>
            <a:r>
              <a:rPr lang="nl-NL" sz="1600" dirty="0" err="1"/>
              <a:t>Sandig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26327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E6D677-0D2B-B688-088C-531898D7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266" y="-1040101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Pain from the past</a:t>
            </a:r>
          </a:p>
        </p:txBody>
      </p:sp>
      <p:pic>
        <p:nvPicPr>
          <p:cNvPr id="7" name="Graphic 6" descr="Crying Face with No Fill">
            <a:extLst>
              <a:ext uri="{FF2B5EF4-FFF2-40B4-BE49-F238E27FC236}">
                <a16:creationId xmlns:a16="http://schemas.microsoft.com/office/drawing/2014/main" id="{0BC5C7C4-A5AC-EB3B-AFA5-FCC303C1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215" y="578703"/>
            <a:ext cx="1289051" cy="1289051"/>
          </a:xfrm>
          <a:prstGeom prst="rect">
            <a:avLst/>
          </a:prstGeom>
        </p:spPr>
      </p:pic>
      <p:pic>
        <p:nvPicPr>
          <p:cNvPr id="9" name="Graphic 8" descr="Crying Face with No Fill">
            <a:extLst>
              <a:ext uri="{FF2B5EF4-FFF2-40B4-BE49-F238E27FC236}">
                <a16:creationId xmlns:a16="http://schemas.microsoft.com/office/drawing/2014/main" id="{126ADA05-B7FD-47E8-93A0-46C9FED1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pic>
        <p:nvPicPr>
          <p:cNvPr id="13" name="Graphic 12" descr="Crying Face with No Fill">
            <a:extLst>
              <a:ext uri="{FF2B5EF4-FFF2-40B4-BE49-F238E27FC236}">
                <a16:creationId xmlns:a16="http://schemas.microsoft.com/office/drawing/2014/main" id="{E75676AC-C7B8-8F98-8B55-F71524132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8982" y="716406"/>
            <a:ext cx="5410176" cy="541134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D57AA42-8085-3D86-A6AF-FD1C4D5AFCFD}"/>
              </a:ext>
            </a:extLst>
          </p:cNvPr>
          <p:cNvSpPr txBox="1"/>
          <p:nvPr/>
        </p:nvSpPr>
        <p:spPr>
          <a:xfrm>
            <a:off x="815719" y="3079484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3"/>
                </a:solidFill>
              </a:rPr>
              <a:t>Bang</a:t>
            </a:r>
            <a:r>
              <a:rPr lang="nl-NL" dirty="0"/>
              <a:t> - </a:t>
            </a:r>
            <a:r>
              <a:rPr lang="nl-NL" dirty="0" err="1"/>
              <a:t>Fear</a:t>
            </a:r>
            <a:endParaRPr lang="nl-NL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73C66F4-AE15-80B1-3313-6261C03774D4}"/>
              </a:ext>
            </a:extLst>
          </p:cNvPr>
          <p:cNvSpPr txBox="1"/>
          <p:nvPr/>
        </p:nvSpPr>
        <p:spPr>
          <a:xfrm>
            <a:off x="3500079" y="3059668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Boos</a:t>
            </a:r>
            <a:r>
              <a:rPr lang="nl-NL" dirty="0"/>
              <a:t> - </a:t>
            </a:r>
            <a:r>
              <a:rPr lang="nl-NL" dirty="0" err="1"/>
              <a:t>Anger</a:t>
            </a:r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B3E542E-8B60-3C49-7E03-F80DE23DCA0B}"/>
              </a:ext>
            </a:extLst>
          </p:cNvPr>
          <p:cNvSpPr txBox="1"/>
          <p:nvPr/>
        </p:nvSpPr>
        <p:spPr>
          <a:xfrm>
            <a:off x="847288" y="4046300"/>
            <a:ext cx="19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4"/>
                </a:solidFill>
              </a:rPr>
              <a:t>Blij</a:t>
            </a:r>
            <a:r>
              <a:rPr lang="nl-NL" dirty="0"/>
              <a:t> - </a:t>
            </a:r>
            <a:r>
              <a:rPr lang="nl-NL" dirty="0" err="1"/>
              <a:t>Happiness</a:t>
            </a:r>
            <a:endParaRPr lang="nl-NL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E391972-85EE-8149-BD61-351B1F4A5359}"/>
              </a:ext>
            </a:extLst>
          </p:cNvPr>
          <p:cNvSpPr txBox="1"/>
          <p:nvPr/>
        </p:nvSpPr>
        <p:spPr>
          <a:xfrm>
            <a:off x="3500079" y="4046300"/>
            <a:ext cx="239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</a:rPr>
              <a:t>Bedroefd</a:t>
            </a:r>
            <a:r>
              <a:rPr lang="nl-NL" dirty="0"/>
              <a:t> - </a:t>
            </a:r>
            <a:r>
              <a:rPr lang="nl-NL" dirty="0" err="1"/>
              <a:t>Sadness</a:t>
            </a:r>
            <a:endParaRPr lang="nl-NL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EE039211-24BB-1564-998A-69A9B12D8D23}"/>
              </a:ext>
            </a:extLst>
          </p:cNvPr>
          <p:cNvSpPr txBox="1"/>
          <p:nvPr/>
        </p:nvSpPr>
        <p:spPr>
          <a:xfrm>
            <a:off x="2610963" y="4948926"/>
            <a:ext cx="203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75919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Close up of book pages">
            <a:extLst>
              <a:ext uri="{FF2B5EF4-FFF2-40B4-BE49-F238E27FC236}">
                <a16:creationId xmlns:a16="http://schemas.microsoft.com/office/drawing/2014/main" id="{B9741CF4-95DB-B963-3AD1-5FEE9F412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8" b="721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EF2B93-A61A-A6E1-FADB-C301F746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80" y="-214671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History of the relationship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190A60-F856-D810-4EE7-0D178AE09DC2}"/>
              </a:ext>
            </a:extLst>
          </p:cNvPr>
          <p:cNvSpPr txBox="1"/>
          <p:nvPr/>
        </p:nvSpPr>
        <p:spPr>
          <a:xfrm>
            <a:off x="1915874" y="1930322"/>
            <a:ext cx="8652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How </a:t>
            </a:r>
            <a:r>
              <a:rPr lang="nl-NL" sz="2000" dirty="0" err="1">
                <a:solidFill>
                  <a:schemeClr val="bg1"/>
                </a:solidFill>
              </a:rPr>
              <a:t>did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you</a:t>
            </a:r>
            <a:r>
              <a:rPr lang="nl-NL" sz="2000" dirty="0">
                <a:solidFill>
                  <a:schemeClr val="bg1"/>
                </a:solidFill>
              </a:rPr>
              <a:t> meet?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What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came</a:t>
            </a:r>
            <a:r>
              <a:rPr lang="nl-NL" sz="2000" dirty="0">
                <a:solidFill>
                  <a:schemeClr val="bg1"/>
                </a:solidFill>
              </a:rPr>
              <a:t> up / </a:t>
            </a:r>
            <a:r>
              <a:rPr lang="nl-NL" sz="2000" dirty="0" err="1">
                <a:solidFill>
                  <a:schemeClr val="bg1"/>
                </a:solidFill>
              </a:rPr>
              <a:t>characteristics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inside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and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outside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Expectations</a:t>
            </a:r>
            <a:r>
              <a:rPr lang="nl-NL" sz="2000" dirty="0">
                <a:solidFill>
                  <a:schemeClr val="bg1"/>
                </a:solidFill>
              </a:rPr>
              <a:t> / </a:t>
            </a:r>
            <a:r>
              <a:rPr lang="nl-NL" sz="2000" dirty="0" err="1">
                <a:solidFill>
                  <a:schemeClr val="bg1"/>
                </a:solidFill>
              </a:rPr>
              <a:t>disappointments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Development </a:t>
            </a:r>
            <a:r>
              <a:rPr lang="nl-NL" sz="2000" dirty="0" err="1">
                <a:solidFill>
                  <a:schemeClr val="bg1"/>
                </a:solidFill>
              </a:rPr>
              <a:t>relationship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Reasons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for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the</a:t>
            </a:r>
            <a:r>
              <a:rPr lang="nl-NL" sz="2000" dirty="0">
                <a:solidFill>
                  <a:schemeClr val="bg1"/>
                </a:solidFill>
              </a:rPr>
              <a:t> break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Acceptance</a:t>
            </a:r>
            <a:r>
              <a:rPr lang="nl-NL" sz="2000" dirty="0">
                <a:solidFill>
                  <a:schemeClr val="bg1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9364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683D8A7D-4184-FD77-A276-114B0EC72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8" b="513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F91E01-C4A9-8863-F1EB-9B8DD3E2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44" y="-1560123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Family of origin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8956C4-2918-1861-3956-57DF3FE71843}"/>
              </a:ext>
            </a:extLst>
          </p:cNvPr>
          <p:cNvSpPr txBox="1"/>
          <p:nvPr/>
        </p:nvSpPr>
        <p:spPr>
          <a:xfrm>
            <a:off x="985978" y="2170216"/>
            <a:ext cx="5738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How </a:t>
            </a:r>
            <a:r>
              <a:rPr lang="nl-NL" dirty="0" err="1">
                <a:solidFill>
                  <a:schemeClr val="bg1"/>
                </a:solidFill>
              </a:rPr>
              <a:t>did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experience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parents</a:t>
            </a:r>
            <a:r>
              <a:rPr lang="nl-NL" dirty="0">
                <a:solidFill>
                  <a:schemeClr val="bg1"/>
                </a:solidFill>
              </a:rPr>
              <a:t> as a </a:t>
            </a:r>
            <a:r>
              <a:rPr lang="nl-NL" dirty="0" err="1">
                <a:solidFill>
                  <a:schemeClr val="bg1"/>
                </a:solidFill>
              </a:rPr>
              <a:t>child</a:t>
            </a:r>
            <a:r>
              <a:rPr lang="nl-NL" dirty="0">
                <a:solidFill>
                  <a:schemeClr val="bg1"/>
                </a:solidFill>
              </a:rPr>
              <a:t> ( + or -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Describe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parents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Dynamics in </a:t>
            </a:r>
            <a:r>
              <a:rPr lang="nl-NL" dirty="0" err="1">
                <a:solidFill>
                  <a:schemeClr val="bg1"/>
                </a:solidFill>
              </a:rPr>
              <a:t>their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relationship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way </a:t>
            </a:r>
            <a:r>
              <a:rPr lang="nl-NL" dirty="0" err="1">
                <a:solidFill>
                  <a:schemeClr val="bg1"/>
                </a:solidFill>
              </a:rPr>
              <a:t>they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quarrel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it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parents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point?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Describe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own</a:t>
            </a:r>
            <a:r>
              <a:rPr lang="nl-NL" dirty="0">
                <a:solidFill>
                  <a:schemeClr val="bg1"/>
                </a:solidFill>
              </a:rPr>
              <a:t> conflict </a:t>
            </a:r>
            <a:r>
              <a:rPr lang="nl-NL" dirty="0" err="1">
                <a:solidFill>
                  <a:schemeClr val="bg1"/>
                </a:solidFill>
              </a:rPr>
              <a:t>style</a:t>
            </a:r>
            <a:r>
              <a:rPr lang="nl-NL" dirty="0">
                <a:solidFill>
                  <a:schemeClr val="bg1"/>
                </a:solidFill>
              </a:rPr>
              <a:t> step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step</a:t>
            </a:r>
          </a:p>
        </p:txBody>
      </p:sp>
    </p:spTree>
    <p:extLst>
      <p:ext uri="{BB962C8B-B14F-4D97-AF65-F5344CB8AC3E}">
        <p14:creationId xmlns:p14="http://schemas.microsoft.com/office/powerpoint/2010/main" val="93977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683D8A7D-4184-FD77-A276-114B0EC72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98" b="513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F91E01-C4A9-8863-F1EB-9B8DD3E2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44" y="-1560123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Family of origin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pic>
        <p:nvPicPr>
          <p:cNvPr id="3" name="Onlinemedia 2" title="Scarlett Johansson and Adam Driver in Marriage Story l Netflix">
            <a:hlinkClick r:id="" action="ppaction://media"/>
            <a:extLst>
              <a:ext uri="{FF2B5EF4-FFF2-40B4-BE49-F238E27FC236}">
                <a16:creationId xmlns:a16="http://schemas.microsoft.com/office/drawing/2014/main" id="{33F1DF47-82FF-8F0E-713E-5A2EE8D879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56807" y="1857634"/>
            <a:ext cx="6078385" cy="34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osball table close-up">
            <a:extLst>
              <a:ext uri="{FF2B5EF4-FFF2-40B4-BE49-F238E27FC236}">
                <a16:creationId xmlns:a16="http://schemas.microsoft.com/office/drawing/2014/main" id="{77C0AD52-D861-2793-22E2-E7C9E2CF4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E23B49-CCF3-9FB0-58E8-7C032435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Conflict styles</a:t>
            </a:r>
            <a:br>
              <a:rPr lang="en-US" sz="5200" b="1" dirty="0">
                <a:solidFill>
                  <a:srgbClr val="FFFFFF"/>
                </a:solidFill>
              </a:rPr>
            </a:br>
            <a:endParaRPr lang="en-US" sz="5200" b="1" dirty="0">
              <a:solidFill>
                <a:srgbClr val="FFFFFF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5A8DD3-1B98-AED5-F28C-A62D3612BA35}"/>
              </a:ext>
            </a:extLst>
          </p:cNvPr>
          <p:cNvSpPr txBox="1"/>
          <p:nvPr/>
        </p:nvSpPr>
        <p:spPr>
          <a:xfrm>
            <a:off x="4077050" y="3556932"/>
            <a:ext cx="4320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u="sng" dirty="0">
                <a:solidFill>
                  <a:schemeClr val="bg1"/>
                </a:solidFill>
              </a:rPr>
              <a:t>Three types of </a:t>
            </a:r>
            <a:r>
              <a:rPr lang="nl-NL" u="sng" dirty="0" err="1">
                <a:solidFill>
                  <a:schemeClr val="bg1"/>
                </a:solidFill>
              </a:rPr>
              <a:t>relationships</a:t>
            </a:r>
            <a:r>
              <a:rPr lang="nl-NL" u="sng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Autonomic</a:t>
            </a:r>
            <a:r>
              <a:rPr lang="nl-NL" dirty="0">
                <a:solidFill>
                  <a:schemeClr val="bg1"/>
                </a:solidFill>
              </a:rPr>
              <a:t> / </a:t>
            </a:r>
            <a:r>
              <a:rPr lang="nl-NL" dirty="0" err="1">
                <a:solidFill>
                  <a:schemeClr val="bg1"/>
                </a:solidFill>
              </a:rPr>
              <a:t>Symmetric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escalation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Consultation</a:t>
            </a:r>
            <a:r>
              <a:rPr lang="nl-NL" dirty="0">
                <a:solidFill>
                  <a:schemeClr val="bg1"/>
                </a:solidFill>
              </a:rPr>
              <a:t> /  </a:t>
            </a:r>
            <a:r>
              <a:rPr lang="nl-NL" dirty="0" err="1">
                <a:solidFill>
                  <a:schemeClr val="bg1"/>
                </a:solidFill>
              </a:rPr>
              <a:t>Interpunction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Complementary</a:t>
            </a:r>
            <a:r>
              <a:rPr lang="nl-NL" dirty="0">
                <a:solidFill>
                  <a:schemeClr val="bg1"/>
                </a:solidFill>
              </a:rPr>
              <a:t> / Push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withdraw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CB3EDC-CB52-610E-4E41-89727C11AE47}"/>
              </a:ext>
            </a:extLst>
          </p:cNvPr>
          <p:cNvSpPr txBox="1"/>
          <p:nvPr/>
        </p:nvSpPr>
        <p:spPr>
          <a:xfrm>
            <a:off x="7615106" y="6347784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</a:t>
            </a:r>
            <a:r>
              <a:rPr lang="en-US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BreakUp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fighting scene (2006) - YouTube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23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osball table close-up">
            <a:extLst>
              <a:ext uri="{FF2B5EF4-FFF2-40B4-BE49-F238E27FC236}">
                <a16:creationId xmlns:a16="http://schemas.microsoft.com/office/drawing/2014/main" id="{77C0AD52-D861-2793-22E2-E7C9E2CF4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E23B49-CCF3-9FB0-58E8-7C032435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-136717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Conflict styles</a:t>
            </a:r>
            <a:br>
              <a:rPr lang="en-US" sz="5200" b="1" dirty="0">
                <a:solidFill>
                  <a:srgbClr val="FFFFFF"/>
                </a:solidFill>
              </a:rPr>
            </a:br>
            <a:endParaRPr lang="en-US" sz="5200" b="1" dirty="0">
              <a:solidFill>
                <a:srgbClr val="FFFFFF"/>
              </a:solidFill>
            </a:endParaRPr>
          </a:p>
        </p:txBody>
      </p:sp>
      <p:pic>
        <p:nvPicPr>
          <p:cNvPr id="4" name="Onlinemedia 3" title="The BreakUp - fighting scene (2006)">
            <a:hlinkClick r:id="" action="ppaction://media"/>
            <a:extLst>
              <a:ext uri="{FF2B5EF4-FFF2-40B4-BE49-F238E27FC236}">
                <a16:creationId xmlns:a16="http://schemas.microsoft.com/office/drawing/2014/main" id="{F6FCF78B-BD9F-DE21-D242-81C3ED33CD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72723" y="1912745"/>
            <a:ext cx="6640458" cy="37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rmometer outdoors">
            <a:extLst>
              <a:ext uri="{FF2B5EF4-FFF2-40B4-BE49-F238E27FC236}">
                <a16:creationId xmlns:a16="http://schemas.microsoft.com/office/drawing/2014/main" id="{E9BEEF55-823F-414A-910D-AD85F8D5D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0" b="224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F7CCF6-427E-D252-57D5-18BA696A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5" y="3428989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Feelings / emotions thermometer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7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rmometer outdoors">
            <a:extLst>
              <a:ext uri="{FF2B5EF4-FFF2-40B4-BE49-F238E27FC236}">
                <a16:creationId xmlns:a16="http://schemas.microsoft.com/office/drawing/2014/main" id="{E9BEEF55-823F-414A-910D-AD85F8D5D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0" b="224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F7CCF6-427E-D252-57D5-18BA696A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88" y="179761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Feelings / emotions thermometer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media 2" title="Revolutionary Road (1/8) Movie CLIP - You're Sick! (2008) HD">
            <a:hlinkClick r:id="" action="ppaction://media"/>
            <a:extLst>
              <a:ext uri="{FF2B5EF4-FFF2-40B4-BE49-F238E27FC236}">
                <a16:creationId xmlns:a16="http://schemas.microsoft.com/office/drawing/2014/main" id="{D13CCA7B-F709-91DD-23AB-EA5D6E752A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42901" y="2091624"/>
            <a:ext cx="6503148" cy="36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15B879-9F43-5826-FF58-DA214D40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" r="9089" b="233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54A9C4D-4170-67E5-2F15-4C63BA30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Emotions thermometer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24A2CD2-B77C-536C-42ED-BEC93F053E7B}"/>
              </a:ext>
            </a:extLst>
          </p:cNvPr>
          <p:cNvSpPr txBox="1"/>
          <p:nvPr/>
        </p:nvSpPr>
        <p:spPr>
          <a:xfrm>
            <a:off x="9756601" y="2175933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RATIO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5DC6024-5CDD-137E-C682-D2648B55C449}"/>
              </a:ext>
            </a:extLst>
          </p:cNvPr>
          <p:cNvSpPr txBox="1"/>
          <p:nvPr/>
        </p:nvSpPr>
        <p:spPr>
          <a:xfrm>
            <a:off x="6340265" y="1518805"/>
            <a:ext cx="136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EMOTIONS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1707F01-996C-AD0F-E390-1E14E308EA52}"/>
              </a:ext>
            </a:extLst>
          </p:cNvPr>
          <p:cNvSpPr txBox="1"/>
          <p:nvPr/>
        </p:nvSpPr>
        <p:spPr>
          <a:xfrm>
            <a:off x="5448299" y="414559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REFLEXES</a:t>
            </a:r>
          </a:p>
        </p:txBody>
      </p:sp>
    </p:spTree>
    <p:extLst>
      <p:ext uri="{BB962C8B-B14F-4D97-AF65-F5344CB8AC3E}">
        <p14:creationId xmlns:p14="http://schemas.microsoft.com/office/powerpoint/2010/main" val="3605469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98CF3FF-C4B0-5692-AA9E-5CC57B576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0" b="146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25" name="Freeform: Shape 2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445DAB-F1F8-BC94-E378-20615861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Patterns in arguments</a:t>
            </a:r>
            <a:br>
              <a:rPr lang="en-US" sz="3600"/>
            </a:br>
            <a:endParaRPr lang="en-US" sz="360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9818E1-D539-5FBE-7C20-F39EA133D82C}"/>
              </a:ext>
            </a:extLst>
          </p:cNvPr>
          <p:cNvSpPr txBox="1"/>
          <p:nvPr/>
        </p:nvSpPr>
        <p:spPr>
          <a:xfrm>
            <a:off x="1189319" y="2547257"/>
            <a:ext cx="4458446" cy="1823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Fight smarter: avoid the most common argument patterns</a:t>
            </a:r>
          </a:p>
        </p:txBody>
      </p:sp>
      <p:pic>
        <p:nvPicPr>
          <p:cNvPr id="3" name="Onlinemedia 2" title="Fight Smarter: Avoid the Most Common Argument Patterns - Esther Perel">
            <a:hlinkClick r:id="" action="ppaction://media"/>
            <a:extLst>
              <a:ext uri="{FF2B5EF4-FFF2-40B4-BE49-F238E27FC236}">
                <a16:creationId xmlns:a16="http://schemas.microsoft.com/office/drawing/2014/main" id="{67CF6FF7-DB90-D3D1-E210-B947C37A5E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30633" y="2223179"/>
            <a:ext cx="4911414" cy="27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1599CC-C1D0-8B8B-8D43-D3826D94D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9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moving forward">
            <a:extLst>
              <a:ext uri="{FF2B5EF4-FFF2-40B4-BE49-F238E27FC236}">
                <a16:creationId xmlns:a16="http://schemas.microsoft.com/office/drawing/2014/main" id="{8537E664-4AE3-5C17-810A-E709CCFA0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2" b="1012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510395-1E9D-FED8-DCE4-CB2DC29D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Forgiveness</a:t>
            </a: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7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moving forward">
            <a:extLst>
              <a:ext uri="{FF2B5EF4-FFF2-40B4-BE49-F238E27FC236}">
                <a16:creationId xmlns:a16="http://schemas.microsoft.com/office/drawing/2014/main" id="{8537E664-4AE3-5C17-810A-E709CCFA0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02" b="1012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510395-1E9D-FED8-DCE4-CB2DC29D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-155524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Forgiveness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pic>
        <p:nvPicPr>
          <p:cNvPr id="3" name="Onlinemedia 2" title="Looking perfect for Reunion💓: Tickets to paradise 2022 beautiful ending scene">
            <a:hlinkClick r:id="" action="ppaction://media"/>
            <a:extLst>
              <a:ext uri="{FF2B5EF4-FFF2-40B4-BE49-F238E27FC236}">
                <a16:creationId xmlns:a16="http://schemas.microsoft.com/office/drawing/2014/main" id="{6CD1A836-871A-5E4C-62FC-ECD6D2D5C0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68908" y="1831462"/>
            <a:ext cx="5946696" cy="33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6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8E2B37-DDFC-E43F-A6E6-7AFF75F8A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EFT – circle</a:t>
            </a:r>
            <a:br>
              <a:rPr lang="en-US" sz="5200"/>
            </a:br>
            <a:endParaRPr lang="en-US" sz="52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A749FE-96F3-6FC5-7C01-3638691D2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2" b="2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Demo the circle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3609976" y="62722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2290" name="Picture 2" descr="Afbeeldingsresultaat voor lemnisca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628800"/>
            <a:ext cx="3810000" cy="381000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9" name="Tekstvak 8"/>
          <p:cNvSpPr txBox="1"/>
          <p:nvPr/>
        </p:nvSpPr>
        <p:spPr>
          <a:xfrm>
            <a:off x="7032104" y="22768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Secundary emotions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248128" y="42930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Primary emotions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370192" y="23488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Secundary emotions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639616" y="42930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Primary emotions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303912" y="18448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Behaviour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231904" y="458112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Attachment needs</a:t>
            </a:r>
          </a:p>
        </p:txBody>
      </p:sp>
    </p:spTree>
    <p:extLst>
      <p:ext uri="{BB962C8B-B14F-4D97-AF65-F5344CB8AC3E}">
        <p14:creationId xmlns:p14="http://schemas.microsoft.com/office/powerpoint/2010/main" val="103157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2704" y="353642"/>
            <a:ext cx="8229600" cy="1143000"/>
          </a:xfrm>
        </p:spPr>
        <p:txBody>
          <a:bodyPr/>
          <a:lstStyle/>
          <a:p>
            <a:r>
              <a:rPr lang="nl-NL" dirty="0"/>
              <a:t>EFT skills and exercises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  <a:p>
            <a:pPr marL="0" indent="0" algn="ctr">
              <a:spcBef>
                <a:spcPts val="100"/>
              </a:spcBef>
              <a:buNone/>
            </a:pPr>
            <a:endParaRPr lang="nl-NL" sz="1800" dirty="0"/>
          </a:p>
        </p:txBody>
      </p:sp>
      <p:pic>
        <p:nvPicPr>
          <p:cNvPr id="1026" name="Picture 2" descr="C:\Users\rhollander\AppData\Local\Microsoft\Windows\INetCache\IE\T2VX6M3E\c7915d9b389bd7b3764fb11445b53bba-infinity-logo-infinite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422559"/>
            <a:ext cx="5472608" cy="40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5033951" y="1642513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Secundary</a:t>
            </a:r>
            <a:r>
              <a:rPr lang="nl-NL" dirty="0"/>
              <a:t> </a:t>
            </a:r>
            <a:r>
              <a:rPr lang="nl-NL" dirty="0" err="1"/>
              <a:t>emotions</a:t>
            </a:r>
            <a:endParaRPr lang="nl-NL" dirty="0"/>
          </a:p>
          <a:p>
            <a:r>
              <a:rPr lang="nl-NL" b="1" dirty="0" err="1"/>
              <a:t>Behaviour</a:t>
            </a:r>
            <a:r>
              <a:rPr lang="nl-NL" b="1" dirty="0"/>
              <a:t>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232820" y="5207678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emotions</a:t>
            </a:r>
            <a:endParaRPr lang="nl-NL" dirty="0"/>
          </a:p>
          <a:p>
            <a:r>
              <a:rPr lang="nl-NL" b="1" dirty="0" err="1"/>
              <a:t>Need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attachment</a:t>
            </a:r>
            <a:r>
              <a:rPr lang="nl-NL" dirty="0"/>
              <a:t> 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626398" y="4846043"/>
            <a:ext cx="30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I do </a:t>
            </a:r>
            <a:r>
              <a:rPr lang="nl-NL" b="1" dirty="0" err="1"/>
              <a:t>not</a:t>
            </a:r>
            <a:r>
              <a:rPr lang="nl-NL" b="1" dirty="0"/>
              <a:t> feel </a:t>
            </a:r>
            <a:r>
              <a:rPr lang="nl-NL" b="1" dirty="0" err="1"/>
              <a:t>acknowledged</a:t>
            </a:r>
            <a:endParaRPr lang="nl-NL" b="1" dirty="0"/>
          </a:p>
        </p:txBody>
      </p:sp>
      <p:sp>
        <p:nvSpPr>
          <p:cNvPr id="17" name="Tekstvak 16"/>
          <p:cNvSpPr txBox="1"/>
          <p:nvPr/>
        </p:nvSpPr>
        <p:spPr>
          <a:xfrm>
            <a:off x="8415028" y="484604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I </a:t>
            </a:r>
            <a:r>
              <a:rPr lang="nl-NL" b="1" dirty="0" err="1"/>
              <a:t>withdraw</a:t>
            </a:r>
            <a:r>
              <a:rPr lang="nl-NL" b="1" dirty="0"/>
              <a:t> 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199563" y="2418855"/>
            <a:ext cx="113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/>
              <a:t> 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B5EDB0E-3C19-FE4A-81A0-7CA7C4A5162E}"/>
              </a:ext>
            </a:extLst>
          </p:cNvPr>
          <p:cNvSpPr txBox="1"/>
          <p:nvPr/>
        </p:nvSpPr>
        <p:spPr>
          <a:xfrm>
            <a:off x="8561377" y="191951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Silent</a:t>
            </a:r>
            <a:endParaRPr lang="nl-NL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E6138BD-DA90-F942-A980-63A03339BEE9}"/>
              </a:ext>
            </a:extLst>
          </p:cNvPr>
          <p:cNvSpPr txBox="1"/>
          <p:nvPr/>
        </p:nvSpPr>
        <p:spPr>
          <a:xfrm>
            <a:off x="2768538" y="1919511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Anger</a:t>
            </a:r>
            <a:endParaRPr lang="nl-NL" b="1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6B26217-F03F-B742-88FB-AF8EC049A41D}"/>
              </a:ext>
            </a:extLst>
          </p:cNvPr>
          <p:cNvCxnSpPr/>
          <p:nvPr/>
        </p:nvCxnSpPr>
        <p:spPr>
          <a:xfrm>
            <a:off x="5638292" y="2958570"/>
            <a:ext cx="936104" cy="108225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A38F30D-CCC6-D340-B648-562A56F4DF79}"/>
              </a:ext>
            </a:extLst>
          </p:cNvPr>
          <p:cNvCxnSpPr>
            <a:cxnSpLocks/>
          </p:cNvCxnSpPr>
          <p:nvPr/>
        </p:nvCxnSpPr>
        <p:spPr>
          <a:xfrm flipV="1">
            <a:off x="5570290" y="2947592"/>
            <a:ext cx="899254" cy="109323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4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FBEAE-20AA-9026-F2C3-D2EEB3D41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-1" y="10"/>
            <a:ext cx="1212488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D991B-9417-87D8-AC86-3908F2A0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Role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play</a:t>
            </a:r>
            <a:r>
              <a:rPr lang="nl-NL" dirty="0">
                <a:solidFill>
                  <a:srgbClr val="FFFFFF"/>
                </a:solidFill>
              </a:rPr>
              <a:t> in CD / </a:t>
            </a:r>
            <a:r>
              <a:rPr lang="nl-NL" dirty="0" err="1">
                <a:solidFill>
                  <a:srgbClr val="FFFFFF"/>
                </a:solidFill>
              </a:rPr>
              <a:t>Demonstration</a:t>
            </a:r>
            <a:br>
              <a:rPr lang="nl-NL" dirty="0">
                <a:solidFill>
                  <a:srgbClr val="FFFFFF"/>
                </a:solidFill>
              </a:rPr>
            </a:br>
            <a:endParaRPr lang="nl-NL" dirty="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DEC7F48-1B12-63F7-5076-5AF304F64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2892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8316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fbeelding met scène, weg, snelweg&#10;&#10;Automatisch gegenereerde beschrijving">
            <a:extLst>
              <a:ext uri="{FF2B5EF4-FFF2-40B4-BE49-F238E27FC236}">
                <a16:creationId xmlns:a16="http://schemas.microsoft.com/office/drawing/2014/main" id="{DD083A07-C0B9-C4B6-0E8F-9D1D7D71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608327-259E-6ECB-5727-5851FB09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Which EFT interventions?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10C31F7-0F60-E1B9-5B46-53D13E16F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2667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371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3E9CC2D-2A32-8C6A-0C0E-01EA4C26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2D3B9-8ABA-7BBA-9B3A-B6DB67DD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/>
              <a:t>Parent system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0E18ED-5FB0-ABE8-7891-558B0E632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76058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5941D6-8E25-E98E-2BC9-5874F8E7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b="0" i="0">
                <a:solidFill>
                  <a:srgbClr val="FFFFFF"/>
                </a:solidFill>
              </a:rPr>
              <a:t>(LSD) Listening, Summarize and Delve further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4E5091-80DF-A792-9552-6DB636A2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500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8147CB-A095-A152-7F85-58A0F47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FFFFFF"/>
                </a:solidFill>
              </a:rPr>
              <a:t>Core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quadrants</a:t>
            </a:r>
            <a:br>
              <a:rPr lang="en-US" dirty="0">
                <a:solidFill>
                  <a:srgbClr val="FFFFFF"/>
                </a:solidFill>
              </a:rPr>
            </a:b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029B61E-8581-0FFE-2D8E-DEECC7A1C6C7}"/>
              </a:ext>
            </a:extLst>
          </p:cNvPr>
          <p:cNvSpPr txBox="1"/>
          <p:nvPr/>
        </p:nvSpPr>
        <p:spPr>
          <a:xfrm>
            <a:off x="6258186" y="2201893"/>
            <a:ext cx="1954635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Core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quality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AF4EA8-3991-5EFD-7F6B-BC6DB19A7322}"/>
              </a:ext>
            </a:extLst>
          </p:cNvPr>
          <p:cNvSpPr txBox="1"/>
          <p:nvPr/>
        </p:nvSpPr>
        <p:spPr>
          <a:xfrm>
            <a:off x="9137008" y="2168445"/>
            <a:ext cx="1954635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Pitfall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703AF31-3229-61AE-55F5-35DB82C6607A}"/>
              </a:ext>
            </a:extLst>
          </p:cNvPr>
          <p:cNvSpPr txBox="1"/>
          <p:nvPr/>
        </p:nvSpPr>
        <p:spPr>
          <a:xfrm>
            <a:off x="6258187" y="3497984"/>
            <a:ext cx="1954635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Allergy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0D3927-5EA6-8675-DF3C-8FBA2DEFDADC}"/>
              </a:ext>
            </a:extLst>
          </p:cNvPr>
          <p:cNvSpPr txBox="1"/>
          <p:nvPr/>
        </p:nvSpPr>
        <p:spPr>
          <a:xfrm>
            <a:off x="9225093" y="3497984"/>
            <a:ext cx="1954635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Challenge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24ABAB1-2152-DF47-6FDB-1ACCEA4738BA}"/>
              </a:ext>
            </a:extLst>
          </p:cNvPr>
          <p:cNvCxnSpPr/>
          <p:nvPr/>
        </p:nvCxnSpPr>
        <p:spPr>
          <a:xfrm>
            <a:off x="8288324" y="2353111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28F8174C-E216-6C44-9985-3A139AF85AFA}"/>
              </a:ext>
            </a:extLst>
          </p:cNvPr>
          <p:cNvCxnSpPr>
            <a:cxnSpLocks/>
          </p:cNvCxnSpPr>
          <p:nvPr/>
        </p:nvCxnSpPr>
        <p:spPr>
          <a:xfrm>
            <a:off x="10105449" y="2840573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2C5F0C67-0755-C53D-BFC0-AE8E0D0561E4}"/>
              </a:ext>
            </a:extLst>
          </p:cNvPr>
          <p:cNvCxnSpPr/>
          <p:nvPr/>
        </p:nvCxnSpPr>
        <p:spPr>
          <a:xfrm flipH="1">
            <a:off x="8288324" y="3682650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8BAE53CD-19E9-72D9-68D7-4600E43C877C}"/>
              </a:ext>
            </a:extLst>
          </p:cNvPr>
          <p:cNvCxnSpPr/>
          <p:nvPr/>
        </p:nvCxnSpPr>
        <p:spPr>
          <a:xfrm flipV="1">
            <a:off x="7235504" y="2840573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1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9EBD9-B041-451C-4226-26257222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accent5"/>
                </a:solidFill>
              </a:rPr>
              <a:t>Three systems</a:t>
            </a: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7811B086-C101-D303-8D3A-5C8310ED4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5489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al 3">
            <a:extLst>
              <a:ext uri="{FF2B5EF4-FFF2-40B4-BE49-F238E27FC236}">
                <a16:creationId xmlns:a16="http://schemas.microsoft.com/office/drawing/2014/main" id="{BBA7C943-8ADC-2E86-81A5-5DC3578B2F41}"/>
              </a:ext>
            </a:extLst>
          </p:cNvPr>
          <p:cNvSpPr/>
          <p:nvPr/>
        </p:nvSpPr>
        <p:spPr>
          <a:xfrm>
            <a:off x="6661480" y="1924853"/>
            <a:ext cx="1306817" cy="1160240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Woman</a:t>
            </a:r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7815032-36EF-3479-DE60-AF7681DC0080}"/>
              </a:ext>
            </a:extLst>
          </p:cNvPr>
          <p:cNvSpPr/>
          <p:nvPr/>
        </p:nvSpPr>
        <p:spPr>
          <a:xfrm>
            <a:off x="6661480" y="3388153"/>
            <a:ext cx="1306817" cy="1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Mother</a:t>
            </a:r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DBD57C2-6CAF-F5DE-7695-E4AA9A52FD56}"/>
              </a:ext>
            </a:extLst>
          </p:cNvPr>
          <p:cNvSpPr/>
          <p:nvPr/>
        </p:nvSpPr>
        <p:spPr>
          <a:xfrm>
            <a:off x="7968297" y="4896066"/>
            <a:ext cx="1210733" cy="1160240"/>
          </a:xfrm>
          <a:prstGeom prst="ellipse">
            <a:avLst/>
          </a:prstGeom>
          <a:solidFill>
            <a:srgbClr val="A57FD3"/>
          </a:solidFill>
          <a:ln>
            <a:solidFill>
              <a:srgbClr val="A57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Child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9A754B1-F830-1DE9-13F0-D90638A0C8D8}"/>
              </a:ext>
            </a:extLst>
          </p:cNvPr>
          <p:cNvSpPr/>
          <p:nvPr/>
        </p:nvSpPr>
        <p:spPr>
          <a:xfrm>
            <a:off x="9181085" y="3421174"/>
            <a:ext cx="1306817" cy="1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Father</a:t>
            </a:r>
            <a:endParaRPr lang="nl-NL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E6554737-355F-DF45-C08B-C2BB0CD5E8B3}"/>
              </a:ext>
            </a:extLst>
          </p:cNvPr>
          <p:cNvSpPr/>
          <p:nvPr/>
        </p:nvSpPr>
        <p:spPr>
          <a:xfrm>
            <a:off x="9181085" y="1928431"/>
            <a:ext cx="1306817" cy="1206857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1E73B20-35BB-FA17-045A-82B00859691C}"/>
              </a:ext>
            </a:extLst>
          </p:cNvPr>
          <p:cNvCxnSpPr/>
          <p:nvPr/>
        </p:nvCxnSpPr>
        <p:spPr>
          <a:xfrm>
            <a:off x="635504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C08595F-14C4-4989-6CCD-CA89FD79C572}"/>
              </a:ext>
            </a:extLst>
          </p:cNvPr>
          <p:cNvCxnSpPr/>
          <p:nvPr/>
        </p:nvCxnSpPr>
        <p:spPr>
          <a:xfrm>
            <a:off x="658405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B7FE2962-A8E8-998A-A869-745F64DE93A6}"/>
              </a:ext>
            </a:extLst>
          </p:cNvPr>
          <p:cNvCxnSpPr/>
          <p:nvPr/>
        </p:nvCxnSpPr>
        <p:spPr>
          <a:xfrm>
            <a:off x="6840793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B1B9307-89E7-1941-A539-9C904C4A48C2}"/>
              </a:ext>
            </a:extLst>
          </p:cNvPr>
          <p:cNvCxnSpPr/>
          <p:nvPr/>
        </p:nvCxnSpPr>
        <p:spPr>
          <a:xfrm>
            <a:off x="707676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B165667E-A84C-B07A-72D3-6E13300B0517}"/>
              </a:ext>
            </a:extLst>
          </p:cNvPr>
          <p:cNvCxnSpPr>
            <a:cxnSpLocks/>
          </p:cNvCxnSpPr>
          <p:nvPr/>
        </p:nvCxnSpPr>
        <p:spPr>
          <a:xfrm>
            <a:off x="731488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723A523-B176-D4C3-35DE-8619D974CA95}"/>
              </a:ext>
            </a:extLst>
          </p:cNvPr>
          <p:cNvCxnSpPr/>
          <p:nvPr/>
        </p:nvCxnSpPr>
        <p:spPr>
          <a:xfrm>
            <a:off x="7550092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9473DE61-916E-C9CB-8C47-8FFA4A661AD0}"/>
              </a:ext>
            </a:extLst>
          </p:cNvPr>
          <p:cNvCxnSpPr/>
          <p:nvPr/>
        </p:nvCxnSpPr>
        <p:spPr>
          <a:xfrm>
            <a:off x="7762297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EA76BA8-D64E-CDC1-7A88-58EEFBEAEB85}"/>
              </a:ext>
            </a:extLst>
          </p:cNvPr>
          <p:cNvCxnSpPr/>
          <p:nvPr/>
        </p:nvCxnSpPr>
        <p:spPr>
          <a:xfrm>
            <a:off x="847779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B9EF5BFD-73D3-F5EE-7EAA-DD9BE154275F}"/>
              </a:ext>
            </a:extLst>
          </p:cNvPr>
          <p:cNvCxnSpPr/>
          <p:nvPr/>
        </p:nvCxnSpPr>
        <p:spPr>
          <a:xfrm>
            <a:off x="801383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715BE592-1ED2-C461-FFCC-FE31BD500819}"/>
              </a:ext>
            </a:extLst>
          </p:cNvPr>
          <p:cNvCxnSpPr/>
          <p:nvPr/>
        </p:nvCxnSpPr>
        <p:spPr>
          <a:xfrm>
            <a:off x="826155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0EE21A87-AF98-A5F5-3934-3BA5F5A78C3B}"/>
              </a:ext>
            </a:extLst>
          </p:cNvPr>
          <p:cNvCxnSpPr/>
          <p:nvPr/>
        </p:nvCxnSpPr>
        <p:spPr>
          <a:xfrm>
            <a:off x="8684342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7409E69-CD23-FA8E-E903-30D740CD67AD}"/>
              </a:ext>
            </a:extLst>
          </p:cNvPr>
          <p:cNvCxnSpPr/>
          <p:nvPr/>
        </p:nvCxnSpPr>
        <p:spPr>
          <a:xfrm>
            <a:off x="891364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CEA0905-0FE2-ED4E-4A62-59BB71085A8F}"/>
              </a:ext>
            </a:extLst>
          </p:cNvPr>
          <p:cNvCxnSpPr/>
          <p:nvPr/>
        </p:nvCxnSpPr>
        <p:spPr>
          <a:xfrm>
            <a:off x="914433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28C9F35-BDC0-5FC2-1CDE-6DF9735C1240}"/>
              </a:ext>
            </a:extLst>
          </p:cNvPr>
          <p:cNvCxnSpPr/>
          <p:nvPr/>
        </p:nvCxnSpPr>
        <p:spPr>
          <a:xfrm>
            <a:off x="9375036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9E9E43B3-A4BB-BFF3-C7F8-85EDCB8FA488}"/>
              </a:ext>
            </a:extLst>
          </p:cNvPr>
          <p:cNvCxnSpPr/>
          <p:nvPr/>
        </p:nvCxnSpPr>
        <p:spPr>
          <a:xfrm>
            <a:off x="967963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DC785C3-1C8F-8B02-B222-8ED583A80D4F}"/>
              </a:ext>
            </a:extLst>
          </p:cNvPr>
          <p:cNvCxnSpPr/>
          <p:nvPr/>
        </p:nvCxnSpPr>
        <p:spPr>
          <a:xfrm>
            <a:off x="9923207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18515308-3580-0CBB-7F03-B812584CEF2D}"/>
              </a:ext>
            </a:extLst>
          </p:cNvPr>
          <p:cNvCxnSpPr/>
          <p:nvPr/>
        </p:nvCxnSpPr>
        <p:spPr>
          <a:xfrm>
            <a:off x="10181303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ABA455EA-6F66-9607-B2B3-242DD537B52B}"/>
              </a:ext>
            </a:extLst>
          </p:cNvPr>
          <p:cNvCxnSpPr/>
          <p:nvPr/>
        </p:nvCxnSpPr>
        <p:spPr>
          <a:xfrm>
            <a:off x="10410473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976ABE3-BD54-FFCF-09D7-312F5AA99597}"/>
              </a:ext>
            </a:extLst>
          </p:cNvPr>
          <p:cNvCxnSpPr/>
          <p:nvPr/>
        </p:nvCxnSpPr>
        <p:spPr>
          <a:xfrm>
            <a:off x="10653251" y="322743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60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2EFF451-FCCD-CBD3-5791-C3640E2CF55E}"/>
              </a:ext>
            </a:extLst>
          </p:cNvPr>
          <p:cNvSpPr txBox="1"/>
          <p:nvPr/>
        </p:nvSpPr>
        <p:spPr>
          <a:xfrm>
            <a:off x="1458017" y="3025588"/>
            <a:ext cx="1363664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Real </a:t>
            </a:r>
            <a:r>
              <a:rPr lang="nl-NL" dirty="0" err="1">
                <a:solidFill>
                  <a:schemeClr val="bg1"/>
                </a:solidFill>
              </a:rPr>
              <a:t>self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996DED-2EED-6187-C674-109B72F3544C}"/>
              </a:ext>
            </a:extLst>
          </p:cNvPr>
          <p:cNvSpPr txBox="1"/>
          <p:nvPr/>
        </p:nvSpPr>
        <p:spPr>
          <a:xfrm>
            <a:off x="4022211" y="3004625"/>
            <a:ext cx="1373436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Alone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B38EA5F-BBF9-42C5-0C10-3B6D61018F44}"/>
              </a:ext>
            </a:extLst>
          </p:cNvPr>
          <p:cNvSpPr txBox="1"/>
          <p:nvPr/>
        </p:nvSpPr>
        <p:spPr>
          <a:xfrm>
            <a:off x="1467788" y="4054717"/>
            <a:ext cx="1363665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Faker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4FAE3D2-2428-F565-107C-0D2F32F06B6C}"/>
              </a:ext>
            </a:extLst>
          </p:cNvPr>
          <p:cNvSpPr txBox="1"/>
          <p:nvPr/>
        </p:nvSpPr>
        <p:spPr>
          <a:xfrm>
            <a:off x="4022211" y="4054717"/>
            <a:ext cx="1373436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Reconnect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CA8E3A68-E915-55D1-B2A2-64EDCE413661}"/>
              </a:ext>
            </a:extLst>
          </p:cNvPr>
          <p:cNvCxnSpPr/>
          <p:nvPr/>
        </p:nvCxnSpPr>
        <p:spPr>
          <a:xfrm>
            <a:off x="4689353" y="3482219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09831E9-B594-BE2A-8DAF-71031AC9B539}"/>
              </a:ext>
            </a:extLst>
          </p:cNvPr>
          <p:cNvCxnSpPr/>
          <p:nvPr/>
        </p:nvCxnSpPr>
        <p:spPr>
          <a:xfrm flipV="1">
            <a:off x="2139849" y="3482220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FB3BCC1-EBDC-EA2E-2BA2-6D5BD48C2AC9}"/>
              </a:ext>
            </a:extLst>
          </p:cNvPr>
          <p:cNvCxnSpPr/>
          <p:nvPr/>
        </p:nvCxnSpPr>
        <p:spPr>
          <a:xfrm flipH="1">
            <a:off x="3048636" y="4239383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E276E286-54CE-0198-0C65-644E3B6C261F}"/>
              </a:ext>
            </a:extLst>
          </p:cNvPr>
          <p:cNvSpPr txBox="1"/>
          <p:nvPr/>
        </p:nvSpPr>
        <p:spPr>
          <a:xfrm>
            <a:off x="6446175" y="3004625"/>
            <a:ext cx="1373433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Loyalty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45FAE25-CCA8-857F-317D-A076F9BAEAF4}"/>
              </a:ext>
            </a:extLst>
          </p:cNvPr>
          <p:cNvSpPr txBox="1"/>
          <p:nvPr/>
        </p:nvSpPr>
        <p:spPr>
          <a:xfrm>
            <a:off x="8875703" y="3025588"/>
            <a:ext cx="1484851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Lose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yourself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A822DA3C-2F51-B5DC-8AC6-C41AB5F8C2CE}"/>
              </a:ext>
            </a:extLst>
          </p:cNvPr>
          <p:cNvCxnSpPr/>
          <p:nvPr/>
        </p:nvCxnSpPr>
        <p:spPr>
          <a:xfrm>
            <a:off x="3048636" y="3189291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0B214F0D-D527-3425-751E-0E99A5BFA4DE}"/>
              </a:ext>
            </a:extLst>
          </p:cNvPr>
          <p:cNvCxnSpPr/>
          <p:nvPr/>
        </p:nvCxnSpPr>
        <p:spPr>
          <a:xfrm>
            <a:off x="8016315" y="3193492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C9EB584E-F632-780E-8F3D-5F15BCE121A2}"/>
              </a:ext>
            </a:extLst>
          </p:cNvPr>
          <p:cNvCxnSpPr/>
          <p:nvPr/>
        </p:nvCxnSpPr>
        <p:spPr>
          <a:xfrm>
            <a:off x="9618128" y="3482218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B1D2F00-557F-C217-3556-7F063CF52C94}"/>
              </a:ext>
            </a:extLst>
          </p:cNvPr>
          <p:cNvCxnSpPr/>
          <p:nvPr/>
        </p:nvCxnSpPr>
        <p:spPr>
          <a:xfrm flipH="1">
            <a:off x="8016315" y="4241920"/>
            <a:ext cx="7466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537BF8BC-4E61-E555-2A6C-D58CBEB6FF42}"/>
              </a:ext>
            </a:extLst>
          </p:cNvPr>
          <p:cNvCxnSpPr/>
          <p:nvPr/>
        </p:nvCxnSpPr>
        <p:spPr>
          <a:xfrm flipV="1">
            <a:off x="7132891" y="3482218"/>
            <a:ext cx="0" cy="44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67591CC8-864E-A0FA-CC70-A11C7648A116}"/>
              </a:ext>
            </a:extLst>
          </p:cNvPr>
          <p:cNvSpPr txBox="1"/>
          <p:nvPr/>
        </p:nvSpPr>
        <p:spPr>
          <a:xfrm>
            <a:off x="8870136" y="4038620"/>
            <a:ext cx="1745370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Care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yourself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3752B48-459F-7B16-086D-78A5D7D11747}"/>
              </a:ext>
            </a:extLst>
          </p:cNvPr>
          <p:cNvSpPr txBox="1"/>
          <p:nvPr/>
        </p:nvSpPr>
        <p:spPr>
          <a:xfrm>
            <a:off x="6446175" y="4035098"/>
            <a:ext cx="1373432" cy="369332"/>
          </a:xfrm>
          <a:prstGeom prst="rect">
            <a:avLst/>
          </a:prstGeom>
          <a:solidFill>
            <a:srgbClr val="D092A7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Ego</a:t>
            </a:r>
          </a:p>
        </p:txBody>
      </p: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E489273C-B836-CCE2-833E-26AFCDF95711}"/>
              </a:ext>
            </a:extLst>
          </p:cNvPr>
          <p:cNvCxnSpPr>
            <a:cxnSpLocks/>
          </p:cNvCxnSpPr>
          <p:nvPr/>
        </p:nvCxnSpPr>
        <p:spPr>
          <a:xfrm>
            <a:off x="2595630" y="3276800"/>
            <a:ext cx="4001548" cy="77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F6A2C097-90C0-4759-8A12-A6AB5900FB70}"/>
              </a:ext>
            </a:extLst>
          </p:cNvPr>
          <p:cNvCxnSpPr>
            <a:cxnSpLocks/>
          </p:cNvCxnSpPr>
          <p:nvPr/>
        </p:nvCxnSpPr>
        <p:spPr>
          <a:xfrm flipV="1">
            <a:off x="2595630" y="3240299"/>
            <a:ext cx="6380742" cy="102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A5CE51C2-E882-C36D-4CF0-DEC11A592639}"/>
              </a:ext>
            </a:extLst>
          </p:cNvPr>
          <p:cNvCxnSpPr/>
          <p:nvPr/>
        </p:nvCxnSpPr>
        <p:spPr>
          <a:xfrm flipH="1" flipV="1">
            <a:off x="2595630" y="3210254"/>
            <a:ext cx="6753137" cy="913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ACDBAC80-DB56-0DEF-E236-AA6D7698EE54}"/>
              </a:ext>
            </a:extLst>
          </p:cNvPr>
          <p:cNvSpPr txBox="1"/>
          <p:nvPr/>
        </p:nvSpPr>
        <p:spPr>
          <a:xfrm>
            <a:off x="7965497" y="2012556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0324F57-88EA-E23E-4A9A-8D066550125E}"/>
              </a:ext>
            </a:extLst>
          </p:cNvPr>
          <p:cNvSpPr txBox="1"/>
          <p:nvPr/>
        </p:nvSpPr>
        <p:spPr>
          <a:xfrm>
            <a:off x="2831453" y="2042963"/>
            <a:ext cx="218113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WOMAN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90EE33B0-4921-1D30-2876-0145BA52A04E}"/>
              </a:ext>
            </a:extLst>
          </p:cNvPr>
          <p:cNvCxnSpPr/>
          <p:nvPr/>
        </p:nvCxnSpPr>
        <p:spPr>
          <a:xfrm>
            <a:off x="5101345" y="3105297"/>
            <a:ext cx="5297950" cy="108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55C35D9B-1BFB-5E44-7F38-4508FEBCD383}"/>
              </a:ext>
            </a:extLst>
          </p:cNvPr>
          <p:cNvCxnSpPr/>
          <p:nvPr/>
        </p:nvCxnSpPr>
        <p:spPr>
          <a:xfrm flipH="1">
            <a:off x="5196216" y="3276800"/>
            <a:ext cx="4706224" cy="91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kstvak 38">
            <a:extLst>
              <a:ext uri="{FF2B5EF4-FFF2-40B4-BE49-F238E27FC236}">
                <a16:creationId xmlns:a16="http://schemas.microsoft.com/office/drawing/2014/main" id="{0F45B831-E5FF-1A0E-C4BD-9EE743B5B18C}"/>
              </a:ext>
            </a:extLst>
          </p:cNvPr>
          <p:cNvSpPr txBox="1"/>
          <p:nvPr/>
        </p:nvSpPr>
        <p:spPr>
          <a:xfrm>
            <a:off x="3359178" y="1102203"/>
            <a:ext cx="547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EXAMPLE CORE QUADRANTS</a:t>
            </a:r>
          </a:p>
        </p:txBody>
      </p:sp>
    </p:spTree>
    <p:extLst>
      <p:ext uri="{BB962C8B-B14F-4D97-AF65-F5344CB8AC3E}">
        <p14:creationId xmlns:p14="http://schemas.microsoft.com/office/powerpoint/2010/main" val="3434867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of two adults and a kid on top of each other">
            <a:extLst>
              <a:ext uri="{FF2B5EF4-FFF2-40B4-BE49-F238E27FC236}">
                <a16:creationId xmlns:a16="http://schemas.microsoft.com/office/drawing/2014/main" id="{A9012386-D356-4E4D-B3F8-F662764CC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EF8397-664B-33A2-C2C8-4CD06855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" y="4080933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The needs from each other as parents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9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E71ABA-5958-D8CA-A53D-E89F742A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Drama </a:t>
            </a:r>
            <a:r>
              <a:rPr lang="nl-NL" dirty="0" err="1">
                <a:solidFill>
                  <a:srgbClr val="FFFFFF"/>
                </a:solidFill>
              </a:rPr>
              <a:t>triangle</a:t>
            </a:r>
            <a:br>
              <a:rPr lang="en-US" dirty="0">
                <a:solidFill>
                  <a:srgbClr val="FFFFFF"/>
                </a:solidFill>
              </a:rPr>
            </a:b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8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75854D-23CD-4F24-A632-97AE13A0D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9C8EBE14-E47A-80CB-82C5-8822546EFF05}"/>
              </a:ext>
            </a:extLst>
          </p:cNvPr>
          <p:cNvSpPr/>
          <p:nvPr/>
        </p:nvSpPr>
        <p:spPr>
          <a:xfrm rot="10800000">
            <a:off x="6730513" y="690322"/>
            <a:ext cx="2683239" cy="2058884"/>
          </a:xfrm>
          <a:prstGeom prst="triangle">
            <a:avLst/>
          </a:prstGeom>
          <a:solidFill>
            <a:srgbClr val="8784C7"/>
          </a:solidFill>
          <a:ln>
            <a:solidFill>
              <a:srgbClr val="87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344CCF-6A27-ABFF-F78C-D21FEEFB4F12}"/>
              </a:ext>
            </a:extLst>
          </p:cNvPr>
          <p:cNvSpPr txBox="1"/>
          <p:nvPr/>
        </p:nvSpPr>
        <p:spPr>
          <a:xfrm>
            <a:off x="5370153" y="507950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Persecutor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7C9AEE-3E0E-DE83-9F1E-3DCDF631378C}"/>
              </a:ext>
            </a:extLst>
          </p:cNvPr>
          <p:cNvSpPr txBox="1"/>
          <p:nvPr/>
        </p:nvSpPr>
        <p:spPr>
          <a:xfrm>
            <a:off x="7693622" y="2716943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Victim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01CE86-44D6-DA54-77F1-7DCEFEBF122D}"/>
              </a:ext>
            </a:extLst>
          </p:cNvPr>
          <p:cNvSpPr txBox="1"/>
          <p:nvPr/>
        </p:nvSpPr>
        <p:spPr>
          <a:xfrm>
            <a:off x="9544265" y="485811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Rescuer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35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E71ABA-5958-D8CA-A53D-E89F742A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Drama triangle / winners triangle</a:t>
            </a:r>
            <a:br>
              <a:rPr lang="en-US">
                <a:solidFill>
                  <a:srgbClr val="FFFFFF"/>
                </a:solidFill>
              </a:rPr>
            </a:br>
            <a:endParaRPr lang="nl-NL">
              <a:solidFill>
                <a:srgbClr val="FFFFFF"/>
              </a:solidFill>
            </a:endParaRPr>
          </a:p>
        </p:txBody>
      </p:sp>
      <p:sp>
        <p:nvSpPr>
          <p:cNvPr id="28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75854D-23CD-4F24-A632-97AE13A0D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9C8EBE14-E47A-80CB-82C5-8822546EFF05}"/>
              </a:ext>
            </a:extLst>
          </p:cNvPr>
          <p:cNvSpPr/>
          <p:nvPr/>
        </p:nvSpPr>
        <p:spPr>
          <a:xfrm rot="10800000">
            <a:off x="6730513" y="690322"/>
            <a:ext cx="2683239" cy="2058884"/>
          </a:xfrm>
          <a:prstGeom prst="triangle">
            <a:avLst/>
          </a:prstGeom>
          <a:solidFill>
            <a:srgbClr val="8784C7"/>
          </a:solidFill>
          <a:ln>
            <a:solidFill>
              <a:srgbClr val="87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344CCF-6A27-ABFF-F78C-D21FEEFB4F12}"/>
              </a:ext>
            </a:extLst>
          </p:cNvPr>
          <p:cNvSpPr txBox="1"/>
          <p:nvPr/>
        </p:nvSpPr>
        <p:spPr>
          <a:xfrm>
            <a:off x="5370153" y="507950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Persecutor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7C9AEE-3E0E-DE83-9F1E-3DCDF631378C}"/>
              </a:ext>
            </a:extLst>
          </p:cNvPr>
          <p:cNvSpPr txBox="1"/>
          <p:nvPr/>
        </p:nvSpPr>
        <p:spPr>
          <a:xfrm>
            <a:off x="7693622" y="2716943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Victim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01CE86-44D6-DA54-77F1-7DCEFEBF122D}"/>
              </a:ext>
            </a:extLst>
          </p:cNvPr>
          <p:cNvSpPr txBox="1"/>
          <p:nvPr/>
        </p:nvSpPr>
        <p:spPr>
          <a:xfrm>
            <a:off x="9544265" y="485811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Rescuer</a:t>
            </a:r>
            <a:endParaRPr lang="nl-NL" dirty="0"/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53F39B7F-3980-EF8E-7DFD-1D76DE6A2D11}"/>
              </a:ext>
            </a:extLst>
          </p:cNvPr>
          <p:cNvSpPr/>
          <p:nvPr/>
        </p:nvSpPr>
        <p:spPr>
          <a:xfrm>
            <a:off x="6748428" y="3824630"/>
            <a:ext cx="2683239" cy="2058884"/>
          </a:xfrm>
          <a:prstGeom prst="triangle">
            <a:avLst/>
          </a:prstGeom>
          <a:solidFill>
            <a:srgbClr val="8784C7"/>
          </a:solidFill>
          <a:ln>
            <a:solidFill>
              <a:srgbClr val="87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C454CA0-989B-D609-0FF9-1E1B2DBC388C}"/>
              </a:ext>
            </a:extLst>
          </p:cNvPr>
          <p:cNvSpPr txBox="1"/>
          <p:nvPr/>
        </p:nvSpPr>
        <p:spPr>
          <a:xfrm>
            <a:off x="7679397" y="3455298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Creator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9A131B9-6762-B6F0-7957-7689D9027E8C}"/>
              </a:ext>
            </a:extLst>
          </p:cNvPr>
          <p:cNvSpPr txBox="1"/>
          <p:nvPr/>
        </p:nvSpPr>
        <p:spPr>
          <a:xfrm>
            <a:off x="5366588" y="5707698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Challenger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4AA4B62-BBB3-9064-3137-6A02E85EB831}"/>
              </a:ext>
            </a:extLst>
          </p:cNvPr>
          <p:cNvSpPr txBox="1"/>
          <p:nvPr/>
        </p:nvSpPr>
        <p:spPr>
          <a:xfrm>
            <a:off x="9544265" y="5818191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Coach</a:t>
            </a: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5B89279E-B476-7818-5934-05D847957C39}"/>
              </a:ext>
            </a:extLst>
          </p:cNvPr>
          <p:cNvCxnSpPr>
            <a:cxnSpLocks/>
          </p:cNvCxnSpPr>
          <p:nvPr/>
        </p:nvCxnSpPr>
        <p:spPr>
          <a:xfrm>
            <a:off x="9906389" y="989901"/>
            <a:ext cx="0" cy="4704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61831946-8A65-5D20-960F-4EF9D5290F78}"/>
              </a:ext>
            </a:extLst>
          </p:cNvPr>
          <p:cNvCxnSpPr>
            <a:cxnSpLocks/>
          </p:cNvCxnSpPr>
          <p:nvPr/>
        </p:nvCxnSpPr>
        <p:spPr>
          <a:xfrm>
            <a:off x="5952144" y="989901"/>
            <a:ext cx="0" cy="4650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DEA21F31-5B23-A298-DBAA-CC28D1E47052}"/>
              </a:ext>
            </a:extLst>
          </p:cNvPr>
          <p:cNvCxnSpPr>
            <a:cxnSpLocks/>
          </p:cNvCxnSpPr>
          <p:nvPr/>
        </p:nvCxnSpPr>
        <p:spPr>
          <a:xfrm>
            <a:off x="8130721" y="3086275"/>
            <a:ext cx="0" cy="362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4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27E934-2645-9310-5EAF-0194BCD2B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028" y="3376123"/>
            <a:ext cx="4515147" cy="1529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400"/>
              <a:t>From blaming each other to talking in wishes and asking questions</a:t>
            </a:r>
            <a:br>
              <a:rPr lang="en-US" sz="2400"/>
            </a:br>
            <a:endParaRPr lang="en-US" sz="2400"/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9A27310A-F9DD-6FC7-130C-A9D44CD6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4" r="2253" b="-1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271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9334DB-EC8F-4050-9C6E-F92B6A7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1" name="Color Cover">
              <a:extLst>
                <a:ext uri="{FF2B5EF4-FFF2-40B4-BE49-F238E27FC236}">
                  <a16:creationId xmlns:a16="http://schemas.microsoft.com/office/drawing/2014/main" id="{EA01B1DD-00B6-4407-827C-3F408B773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olor Cover">
              <a:extLst>
                <a:ext uri="{FF2B5EF4-FFF2-40B4-BE49-F238E27FC236}">
                  <a16:creationId xmlns:a16="http://schemas.microsoft.com/office/drawing/2014/main" id="{AF1D500A-77DB-437E-A54D-45B239D6D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87BA2A-0B66-4DEF-A04F-2CC172257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522B2F8C-7861-41DA-AB7F-C621655E4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90AE996F-5C1A-4DD0-B66D-9C837744A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1B36089-31A5-5982-860F-6092C24A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80" y="-378368"/>
            <a:ext cx="6710853" cy="23496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Transactional analysis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EDCB642B-B6FC-1793-8E72-6FFA0657889F}"/>
              </a:ext>
            </a:extLst>
          </p:cNvPr>
          <p:cNvSpPr/>
          <p:nvPr/>
        </p:nvSpPr>
        <p:spPr>
          <a:xfrm>
            <a:off x="6127778" y="1622057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PARENT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D289496-2D16-EA05-7A5E-7B8E297B20D9}"/>
              </a:ext>
            </a:extLst>
          </p:cNvPr>
          <p:cNvSpPr/>
          <p:nvPr/>
        </p:nvSpPr>
        <p:spPr>
          <a:xfrm>
            <a:off x="8728846" y="1664689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PARENT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B6F7FDC-9F2B-0E5F-55BE-92E5809964F5}"/>
              </a:ext>
            </a:extLst>
          </p:cNvPr>
          <p:cNvSpPr/>
          <p:nvPr/>
        </p:nvSpPr>
        <p:spPr>
          <a:xfrm>
            <a:off x="6127778" y="3103693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ADULT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89F2F8C-67C5-D195-C5E5-2EBE133E351F}"/>
              </a:ext>
            </a:extLst>
          </p:cNvPr>
          <p:cNvSpPr/>
          <p:nvPr/>
        </p:nvSpPr>
        <p:spPr>
          <a:xfrm>
            <a:off x="8728846" y="3076022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ADULT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880EB0C-2402-3FE3-FBAE-5178152FAA64}"/>
              </a:ext>
            </a:extLst>
          </p:cNvPr>
          <p:cNvSpPr/>
          <p:nvPr/>
        </p:nvSpPr>
        <p:spPr>
          <a:xfrm>
            <a:off x="6127777" y="4640859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CHILD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B7CA8A6-742A-8EBB-EEAA-342EDA905090}"/>
              </a:ext>
            </a:extLst>
          </p:cNvPr>
          <p:cNvSpPr/>
          <p:nvPr/>
        </p:nvSpPr>
        <p:spPr>
          <a:xfrm>
            <a:off x="8779543" y="4632633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CHILD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540676D-0346-5DA7-3711-26733E888E9E}"/>
              </a:ext>
            </a:extLst>
          </p:cNvPr>
          <p:cNvCxnSpPr/>
          <p:nvPr/>
        </p:nvCxnSpPr>
        <p:spPr>
          <a:xfrm>
            <a:off x="7558748" y="1988191"/>
            <a:ext cx="117009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73973B1-D422-72CA-75B4-A8C90B2685C3}"/>
              </a:ext>
            </a:extLst>
          </p:cNvPr>
          <p:cNvCxnSpPr/>
          <p:nvPr/>
        </p:nvCxnSpPr>
        <p:spPr>
          <a:xfrm flipH="1">
            <a:off x="7558748" y="2306972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F16A2CC-3670-D067-A7D8-6BDA7A20A732}"/>
              </a:ext>
            </a:extLst>
          </p:cNvPr>
          <p:cNvCxnSpPr/>
          <p:nvPr/>
        </p:nvCxnSpPr>
        <p:spPr>
          <a:xfrm>
            <a:off x="7558748" y="3429000"/>
            <a:ext cx="116792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65BCE2BC-482F-E026-F30B-6803615B012F}"/>
              </a:ext>
            </a:extLst>
          </p:cNvPr>
          <p:cNvCxnSpPr/>
          <p:nvPr/>
        </p:nvCxnSpPr>
        <p:spPr>
          <a:xfrm flipH="1">
            <a:off x="7558747" y="3682264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0FA65B2-1EFE-E275-9BE0-46BC527423E0}"/>
              </a:ext>
            </a:extLst>
          </p:cNvPr>
          <p:cNvCxnSpPr/>
          <p:nvPr/>
        </p:nvCxnSpPr>
        <p:spPr>
          <a:xfrm flipH="1">
            <a:off x="7540366" y="5219430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C225D88-EC9A-29CB-34E5-0519D578D928}"/>
              </a:ext>
            </a:extLst>
          </p:cNvPr>
          <p:cNvCxnSpPr/>
          <p:nvPr/>
        </p:nvCxnSpPr>
        <p:spPr>
          <a:xfrm>
            <a:off x="7540366" y="5041084"/>
            <a:ext cx="116792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80D76CEB-4F07-526E-50D4-F31C9E32FE3D}"/>
              </a:ext>
            </a:extLst>
          </p:cNvPr>
          <p:cNvCxnSpPr/>
          <p:nvPr/>
        </p:nvCxnSpPr>
        <p:spPr>
          <a:xfrm>
            <a:off x="7543993" y="2398023"/>
            <a:ext cx="1321559" cy="22428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2109AE6A-E8F2-9DC2-6AEA-89F7E769BAF3}"/>
              </a:ext>
            </a:extLst>
          </p:cNvPr>
          <p:cNvCxnSpPr/>
          <p:nvPr/>
        </p:nvCxnSpPr>
        <p:spPr>
          <a:xfrm flipH="1" flipV="1">
            <a:off x="7472738" y="2620884"/>
            <a:ext cx="1306805" cy="22782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13404132-2F8B-6327-7599-EAD024EE03D2}"/>
              </a:ext>
            </a:extLst>
          </p:cNvPr>
          <p:cNvCxnSpPr/>
          <p:nvPr/>
        </p:nvCxnSpPr>
        <p:spPr>
          <a:xfrm flipV="1">
            <a:off x="7472738" y="2779199"/>
            <a:ext cx="1306805" cy="20612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B0477AA0-D78D-D9A5-64AE-7A8539D1330A}"/>
              </a:ext>
            </a:extLst>
          </p:cNvPr>
          <p:cNvCxnSpPr/>
          <p:nvPr/>
        </p:nvCxnSpPr>
        <p:spPr>
          <a:xfrm flipH="1">
            <a:off x="7340367" y="2550253"/>
            <a:ext cx="1367921" cy="20906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6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9334DB-EC8F-4050-9C6E-F92B6A7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1" name="Color Cover">
              <a:extLst>
                <a:ext uri="{FF2B5EF4-FFF2-40B4-BE49-F238E27FC236}">
                  <a16:creationId xmlns:a16="http://schemas.microsoft.com/office/drawing/2014/main" id="{EA01B1DD-00B6-4407-827C-3F408B773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olor Cover">
              <a:extLst>
                <a:ext uri="{FF2B5EF4-FFF2-40B4-BE49-F238E27FC236}">
                  <a16:creationId xmlns:a16="http://schemas.microsoft.com/office/drawing/2014/main" id="{AF1D500A-77DB-437E-A54D-45B239D6D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87BA2A-0B66-4DEF-A04F-2CC172257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522B2F8C-7861-41DA-AB7F-C621655E4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90AE996F-5C1A-4DD0-B66D-9C837744A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1B36089-31A5-5982-860F-6092C24A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00" y="-408382"/>
            <a:ext cx="6578795" cy="23496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Transactional Analysis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EDCB642B-B6FC-1793-8E72-6FFA0657889F}"/>
              </a:ext>
            </a:extLst>
          </p:cNvPr>
          <p:cNvSpPr/>
          <p:nvPr/>
        </p:nvSpPr>
        <p:spPr>
          <a:xfrm>
            <a:off x="6127778" y="1622057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PARENT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D289496-2D16-EA05-7A5E-7B8E297B20D9}"/>
              </a:ext>
            </a:extLst>
          </p:cNvPr>
          <p:cNvSpPr/>
          <p:nvPr/>
        </p:nvSpPr>
        <p:spPr>
          <a:xfrm>
            <a:off x="8728846" y="1664689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PARENT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B6F7FDC-9F2B-0E5F-55BE-92E5809964F5}"/>
              </a:ext>
            </a:extLst>
          </p:cNvPr>
          <p:cNvSpPr/>
          <p:nvPr/>
        </p:nvSpPr>
        <p:spPr>
          <a:xfrm>
            <a:off x="6127778" y="3103693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ADULT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89F2F8C-67C5-D195-C5E5-2EBE133E351F}"/>
              </a:ext>
            </a:extLst>
          </p:cNvPr>
          <p:cNvSpPr/>
          <p:nvPr/>
        </p:nvSpPr>
        <p:spPr>
          <a:xfrm>
            <a:off x="8728846" y="3076022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ADULT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880EB0C-2402-3FE3-FBAE-5178152FAA64}"/>
              </a:ext>
            </a:extLst>
          </p:cNvPr>
          <p:cNvSpPr/>
          <p:nvPr/>
        </p:nvSpPr>
        <p:spPr>
          <a:xfrm>
            <a:off x="6127777" y="4640859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CHILD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B7CA8A6-742A-8EBB-EEAA-342EDA905090}"/>
              </a:ext>
            </a:extLst>
          </p:cNvPr>
          <p:cNvSpPr/>
          <p:nvPr/>
        </p:nvSpPr>
        <p:spPr>
          <a:xfrm>
            <a:off x="8779543" y="4632633"/>
            <a:ext cx="1344961" cy="1157142"/>
          </a:xfrm>
          <a:prstGeom prst="ellipse">
            <a:avLst/>
          </a:prstGeom>
          <a:solidFill>
            <a:srgbClr val="B9CCD1"/>
          </a:solidFill>
          <a:ln>
            <a:solidFill>
              <a:srgbClr val="B9C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n>
                  <a:solidFill>
                    <a:schemeClr val="bg1"/>
                  </a:solidFill>
                </a:ln>
                <a:solidFill>
                  <a:srgbClr val="B9CCD1"/>
                </a:solidFill>
              </a:rPr>
              <a:t>CHILD</a:t>
            </a:r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540676D-0346-5DA7-3711-26733E888E9E}"/>
              </a:ext>
            </a:extLst>
          </p:cNvPr>
          <p:cNvCxnSpPr/>
          <p:nvPr/>
        </p:nvCxnSpPr>
        <p:spPr>
          <a:xfrm>
            <a:off x="7558748" y="1988191"/>
            <a:ext cx="117009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73973B1-D422-72CA-75B4-A8C90B2685C3}"/>
              </a:ext>
            </a:extLst>
          </p:cNvPr>
          <p:cNvCxnSpPr/>
          <p:nvPr/>
        </p:nvCxnSpPr>
        <p:spPr>
          <a:xfrm flipH="1">
            <a:off x="7558748" y="2306972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F16A2CC-3670-D067-A7D8-6BDA7A20A732}"/>
              </a:ext>
            </a:extLst>
          </p:cNvPr>
          <p:cNvCxnSpPr/>
          <p:nvPr/>
        </p:nvCxnSpPr>
        <p:spPr>
          <a:xfrm>
            <a:off x="7558748" y="3429000"/>
            <a:ext cx="116792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65BCE2BC-482F-E026-F30B-6803615B012F}"/>
              </a:ext>
            </a:extLst>
          </p:cNvPr>
          <p:cNvCxnSpPr/>
          <p:nvPr/>
        </p:nvCxnSpPr>
        <p:spPr>
          <a:xfrm flipH="1">
            <a:off x="7558747" y="3682264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0FA65B2-1EFE-E275-9BE0-46BC527423E0}"/>
              </a:ext>
            </a:extLst>
          </p:cNvPr>
          <p:cNvCxnSpPr/>
          <p:nvPr/>
        </p:nvCxnSpPr>
        <p:spPr>
          <a:xfrm flipH="1">
            <a:off x="7540366" y="5219430"/>
            <a:ext cx="10819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C225D88-EC9A-29CB-34E5-0519D578D928}"/>
              </a:ext>
            </a:extLst>
          </p:cNvPr>
          <p:cNvCxnSpPr/>
          <p:nvPr/>
        </p:nvCxnSpPr>
        <p:spPr>
          <a:xfrm>
            <a:off x="7540366" y="5041084"/>
            <a:ext cx="116792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80D76CEB-4F07-526E-50D4-F31C9E32FE3D}"/>
              </a:ext>
            </a:extLst>
          </p:cNvPr>
          <p:cNvCxnSpPr/>
          <p:nvPr/>
        </p:nvCxnSpPr>
        <p:spPr>
          <a:xfrm>
            <a:off x="7543993" y="2398023"/>
            <a:ext cx="1321559" cy="22428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2109AE6A-E8F2-9DC2-6AEA-89F7E769BAF3}"/>
              </a:ext>
            </a:extLst>
          </p:cNvPr>
          <p:cNvCxnSpPr/>
          <p:nvPr/>
        </p:nvCxnSpPr>
        <p:spPr>
          <a:xfrm flipH="1" flipV="1">
            <a:off x="7472738" y="2620884"/>
            <a:ext cx="1306805" cy="22782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13404132-2F8B-6327-7599-EAD024EE03D2}"/>
              </a:ext>
            </a:extLst>
          </p:cNvPr>
          <p:cNvCxnSpPr/>
          <p:nvPr/>
        </p:nvCxnSpPr>
        <p:spPr>
          <a:xfrm flipV="1">
            <a:off x="7472738" y="2779199"/>
            <a:ext cx="1306805" cy="20612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B0477AA0-D78D-D9A5-64AE-7A8539D1330A}"/>
              </a:ext>
            </a:extLst>
          </p:cNvPr>
          <p:cNvCxnSpPr/>
          <p:nvPr/>
        </p:nvCxnSpPr>
        <p:spPr>
          <a:xfrm flipH="1">
            <a:off x="7340367" y="2550253"/>
            <a:ext cx="1367921" cy="20906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E3A501CD-9078-8CEC-EE9D-350956C33670}"/>
              </a:ext>
            </a:extLst>
          </p:cNvPr>
          <p:cNvSpPr txBox="1"/>
          <p:nvPr/>
        </p:nvSpPr>
        <p:spPr>
          <a:xfrm>
            <a:off x="907838" y="1528390"/>
            <a:ext cx="3053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>
                <a:solidFill>
                  <a:schemeClr val="bg1"/>
                </a:solidFill>
              </a:rPr>
              <a:t>Critical </a:t>
            </a:r>
            <a:r>
              <a:rPr lang="nl-NL" b="1" u="sng" dirty="0" err="1">
                <a:solidFill>
                  <a:schemeClr val="bg1"/>
                </a:solidFill>
              </a:rPr>
              <a:t>parent</a:t>
            </a:r>
            <a:endParaRPr lang="nl-NL" b="1" u="sng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Judgemental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Authoritative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Structuring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57C0034-D26C-586E-B1C3-92B496BA1252}"/>
              </a:ext>
            </a:extLst>
          </p:cNvPr>
          <p:cNvSpPr txBox="1"/>
          <p:nvPr/>
        </p:nvSpPr>
        <p:spPr>
          <a:xfrm>
            <a:off x="2778141" y="1558567"/>
            <a:ext cx="3053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 err="1">
                <a:solidFill>
                  <a:schemeClr val="bg1"/>
                </a:solidFill>
              </a:rPr>
              <a:t>Nuturing</a:t>
            </a:r>
            <a:r>
              <a:rPr lang="nl-NL" b="1" u="sng" dirty="0">
                <a:solidFill>
                  <a:schemeClr val="bg1"/>
                </a:solidFill>
              </a:rPr>
              <a:t> </a:t>
            </a:r>
            <a:r>
              <a:rPr lang="nl-NL" b="1" u="sng" dirty="0" err="1">
                <a:solidFill>
                  <a:schemeClr val="bg1"/>
                </a:solidFill>
              </a:rPr>
              <a:t>parent</a:t>
            </a:r>
            <a:endParaRPr lang="nl-NL" b="1" u="sng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Encouriging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Supportive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Comforting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B6DBDFD3-BBBC-48E8-4D18-D19D23BCA5D3}"/>
              </a:ext>
            </a:extLst>
          </p:cNvPr>
          <p:cNvSpPr txBox="1"/>
          <p:nvPr/>
        </p:nvSpPr>
        <p:spPr>
          <a:xfrm>
            <a:off x="931863" y="4529057"/>
            <a:ext cx="305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 err="1">
                <a:solidFill>
                  <a:schemeClr val="bg1"/>
                </a:solidFill>
              </a:rPr>
              <a:t>Adapted</a:t>
            </a:r>
            <a:r>
              <a:rPr lang="nl-NL" b="1" u="sng" dirty="0">
                <a:solidFill>
                  <a:schemeClr val="bg1"/>
                </a:solidFill>
              </a:rPr>
              <a:t> Child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Collaborting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normally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99541A3B-42FE-7639-CAD8-727B9401D48D}"/>
              </a:ext>
            </a:extLst>
          </p:cNvPr>
          <p:cNvSpPr txBox="1"/>
          <p:nvPr/>
        </p:nvSpPr>
        <p:spPr>
          <a:xfrm>
            <a:off x="2848434" y="4509174"/>
            <a:ext cx="3053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>
                <a:solidFill>
                  <a:schemeClr val="bg1"/>
                </a:solidFill>
              </a:rPr>
              <a:t>Free </a:t>
            </a:r>
            <a:r>
              <a:rPr lang="nl-NL" b="1" u="sng" dirty="0" err="1">
                <a:solidFill>
                  <a:schemeClr val="bg1"/>
                </a:solidFill>
              </a:rPr>
              <a:t>child</a:t>
            </a:r>
            <a:endParaRPr lang="nl-NL" b="1" u="sng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Curious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Spontaneous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Energetic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3D17B5B-7237-9B12-BEAF-294CB321C0BA}"/>
              </a:ext>
            </a:extLst>
          </p:cNvPr>
          <p:cNvSpPr txBox="1"/>
          <p:nvPr/>
        </p:nvSpPr>
        <p:spPr>
          <a:xfrm>
            <a:off x="893987" y="5418196"/>
            <a:ext cx="305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 err="1">
                <a:solidFill>
                  <a:schemeClr val="bg1"/>
                </a:solidFill>
              </a:rPr>
              <a:t>Rebellious</a:t>
            </a:r>
            <a:r>
              <a:rPr lang="nl-NL" b="1" u="sng" dirty="0">
                <a:solidFill>
                  <a:schemeClr val="bg1"/>
                </a:solidFill>
              </a:rPr>
              <a:t> </a:t>
            </a:r>
            <a:r>
              <a:rPr lang="nl-NL" b="1" u="sng" dirty="0" err="1">
                <a:solidFill>
                  <a:schemeClr val="bg1"/>
                </a:solidFill>
              </a:rPr>
              <a:t>child</a:t>
            </a:r>
            <a:endParaRPr lang="nl-NL" b="1" u="sng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Rebellious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Complaining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AC805F5F-0407-40F4-6269-52F033F14E2B}"/>
              </a:ext>
            </a:extLst>
          </p:cNvPr>
          <p:cNvSpPr txBox="1"/>
          <p:nvPr/>
        </p:nvSpPr>
        <p:spPr>
          <a:xfrm>
            <a:off x="4353325" y="2913342"/>
            <a:ext cx="162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>
                <a:solidFill>
                  <a:schemeClr val="bg1"/>
                </a:solidFill>
              </a:rPr>
              <a:t>Adult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Facts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Arguments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Negotiation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83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A4FFF-567E-CACE-B127-A1537843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Temple of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Posthumus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 descr="Afbeelding met gebouw, buiten&#10;&#10;Automatisch gegenereerde beschrijving">
            <a:extLst>
              <a:ext uri="{FF2B5EF4-FFF2-40B4-BE49-F238E27FC236}">
                <a16:creationId xmlns:a16="http://schemas.microsoft.com/office/drawing/2014/main" id="{150ABA8B-A121-E52E-4F0D-433066C49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30875"/>
            <a:ext cx="6780700" cy="459392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C8934F-2ACC-2CAD-DADD-6D0C2D88FD70}"/>
              </a:ext>
            </a:extLst>
          </p:cNvPr>
          <p:cNvSpPr txBox="1"/>
          <p:nvPr/>
        </p:nvSpPr>
        <p:spPr>
          <a:xfrm rot="20321986">
            <a:off x="6659413" y="178931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Caring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55F31DA-2623-BB04-C7CE-DA43964BD710}"/>
              </a:ext>
            </a:extLst>
          </p:cNvPr>
          <p:cNvSpPr txBox="1"/>
          <p:nvPr/>
        </p:nvSpPr>
        <p:spPr>
          <a:xfrm>
            <a:off x="7756858" y="2225954"/>
            <a:ext cx="16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Loving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3143E95-67E7-AC05-5FB4-6D62982DA25E}"/>
              </a:ext>
            </a:extLst>
          </p:cNvPr>
          <p:cNvSpPr txBox="1"/>
          <p:nvPr/>
        </p:nvSpPr>
        <p:spPr>
          <a:xfrm rot="1254394">
            <a:off x="8586404" y="2041288"/>
            <a:ext cx="21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Sharing</a:t>
            </a:r>
            <a:endParaRPr lang="nl-NL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9D8CC2F-9971-F1C4-F393-7310BB2F7CA7}"/>
              </a:ext>
            </a:extLst>
          </p:cNvPr>
          <p:cNvCxnSpPr>
            <a:cxnSpLocks/>
          </p:cNvCxnSpPr>
          <p:nvPr/>
        </p:nvCxnSpPr>
        <p:spPr>
          <a:xfrm flipV="1">
            <a:off x="7654483" y="1901028"/>
            <a:ext cx="751491" cy="10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294557E-44F2-1B87-E73E-42196786F1A9}"/>
              </a:ext>
            </a:extLst>
          </p:cNvPr>
          <p:cNvCxnSpPr/>
          <p:nvPr/>
        </p:nvCxnSpPr>
        <p:spPr>
          <a:xfrm flipH="1">
            <a:off x="8591019" y="2225954"/>
            <a:ext cx="552981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4155D35-CEB1-FD8C-DC9B-320A36C9C287}"/>
              </a:ext>
            </a:extLst>
          </p:cNvPr>
          <p:cNvCxnSpPr/>
          <p:nvPr/>
        </p:nvCxnSpPr>
        <p:spPr>
          <a:xfrm flipH="1" flipV="1">
            <a:off x="7192813" y="2225954"/>
            <a:ext cx="46167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DE26B532-4C41-F1F5-BB03-9BB471162DFB}"/>
              </a:ext>
            </a:extLst>
          </p:cNvPr>
          <p:cNvSpPr txBox="1"/>
          <p:nvPr/>
        </p:nvSpPr>
        <p:spPr>
          <a:xfrm rot="16200000">
            <a:off x="5779746" y="4032525"/>
            <a:ext cx="138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Trust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A01515E-9F61-0982-B45B-9D8BF984389B}"/>
              </a:ext>
            </a:extLst>
          </p:cNvPr>
          <p:cNvSpPr txBox="1"/>
          <p:nvPr/>
        </p:nvSpPr>
        <p:spPr>
          <a:xfrm rot="16200000">
            <a:off x="6682959" y="4262715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Communication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9C518C6-F4D6-60F8-BF42-B115EAEEE812}"/>
              </a:ext>
            </a:extLst>
          </p:cNvPr>
          <p:cNvSpPr txBox="1"/>
          <p:nvPr/>
        </p:nvSpPr>
        <p:spPr>
          <a:xfrm rot="16200000">
            <a:off x="7769261" y="4262714"/>
            <a:ext cx="195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Acknowledgement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92F05E7-ACBF-334D-A173-10A99A47E4B9}"/>
              </a:ext>
            </a:extLst>
          </p:cNvPr>
          <p:cNvSpPr txBox="1"/>
          <p:nvPr/>
        </p:nvSpPr>
        <p:spPr>
          <a:xfrm rot="16200000">
            <a:off x="8889953" y="3804803"/>
            <a:ext cx="190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Respect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321DB49-AEA6-E98E-4DFF-FF62656BD6C1}"/>
              </a:ext>
            </a:extLst>
          </p:cNvPr>
          <p:cNvSpPr txBox="1"/>
          <p:nvPr/>
        </p:nvSpPr>
        <p:spPr>
          <a:xfrm rot="16200000">
            <a:off x="4212669" y="3804803"/>
            <a:ext cx="23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Commitment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F423081-AF90-B952-CD29-9CF99C1945A5}"/>
              </a:ext>
            </a:extLst>
          </p:cNvPr>
          <p:cNvSpPr txBox="1"/>
          <p:nvPr/>
        </p:nvSpPr>
        <p:spPr>
          <a:xfrm rot="16200000">
            <a:off x="10325487" y="4028760"/>
            <a:ext cx="116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4023961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multi coloured wooden stick figures">
            <a:extLst>
              <a:ext uri="{FF2B5EF4-FFF2-40B4-BE49-F238E27FC236}">
                <a16:creationId xmlns:a16="http://schemas.microsoft.com/office/drawing/2014/main" id="{8DE065EF-1CF2-6EB6-F3C1-7AE68268D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2232" b="6541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D95178-6B1C-C269-4115-3E31502E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>
                <a:solidFill>
                  <a:srgbClr val="FFFFFF"/>
                </a:solidFill>
              </a:rPr>
              <a:t>Values</a:t>
            </a:r>
            <a:br>
              <a:rPr lang="en-US" sz="8000">
                <a:solidFill>
                  <a:srgbClr val="FFFFFF"/>
                </a:solidFill>
              </a:rPr>
            </a:br>
            <a:endParaRPr lang="en-US" sz="8000">
              <a:solidFill>
                <a:srgbClr val="FFFFFF"/>
              </a:solidFill>
            </a:endParaRP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12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E39C9D-8044-9C21-CF0D-9EF9B156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426" y="1254763"/>
            <a:ext cx="3444948" cy="24817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</a:rPr>
              <a:t>Ritual</a:t>
            </a:r>
          </a:p>
        </p:txBody>
      </p:sp>
      <p:pic>
        <p:nvPicPr>
          <p:cNvPr id="5" name="Picture 4" descr="Afbeelding met binnen, houten&#10;&#10;Automatisch gegenereerde beschrijving">
            <a:extLst>
              <a:ext uri="{FF2B5EF4-FFF2-40B4-BE49-F238E27FC236}">
                <a16:creationId xmlns:a16="http://schemas.microsoft.com/office/drawing/2014/main" id="{BA4F1F08-57AF-A3DB-9106-E01DC09F2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 b="15539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9EBD9-B041-451C-4226-26257222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accent5"/>
                </a:solidFill>
              </a:rPr>
              <a:t>Three systems</a:t>
            </a: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7811B086-C101-D303-8D3A-5C8310ED4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6266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al 3">
            <a:extLst>
              <a:ext uri="{FF2B5EF4-FFF2-40B4-BE49-F238E27FC236}">
                <a16:creationId xmlns:a16="http://schemas.microsoft.com/office/drawing/2014/main" id="{BBA7C943-8ADC-2E86-81A5-5DC3578B2F41}"/>
              </a:ext>
            </a:extLst>
          </p:cNvPr>
          <p:cNvSpPr/>
          <p:nvPr/>
        </p:nvSpPr>
        <p:spPr>
          <a:xfrm>
            <a:off x="6661480" y="1924853"/>
            <a:ext cx="1306817" cy="1160240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Woman</a:t>
            </a:r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7815032-36EF-3479-DE60-AF7681DC0080}"/>
              </a:ext>
            </a:extLst>
          </p:cNvPr>
          <p:cNvSpPr/>
          <p:nvPr/>
        </p:nvSpPr>
        <p:spPr>
          <a:xfrm>
            <a:off x="6661480" y="3388153"/>
            <a:ext cx="1306817" cy="1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Mother</a:t>
            </a:r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DBD57C2-6CAF-F5DE-7695-E4AA9A52FD56}"/>
              </a:ext>
            </a:extLst>
          </p:cNvPr>
          <p:cNvSpPr/>
          <p:nvPr/>
        </p:nvSpPr>
        <p:spPr>
          <a:xfrm>
            <a:off x="7968297" y="4896066"/>
            <a:ext cx="1210733" cy="1160240"/>
          </a:xfrm>
          <a:prstGeom prst="ellipse">
            <a:avLst/>
          </a:prstGeom>
          <a:solidFill>
            <a:srgbClr val="A57FD3"/>
          </a:solidFill>
          <a:ln>
            <a:solidFill>
              <a:srgbClr val="A57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Child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9A754B1-F830-1DE9-13F0-D90638A0C8D8}"/>
              </a:ext>
            </a:extLst>
          </p:cNvPr>
          <p:cNvSpPr/>
          <p:nvPr/>
        </p:nvSpPr>
        <p:spPr>
          <a:xfrm>
            <a:off x="9181085" y="3421174"/>
            <a:ext cx="1306817" cy="1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Father</a:t>
            </a:r>
            <a:endParaRPr lang="nl-NL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E6554737-355F-DF45-C08B-C2BB0CD5E8B3}"/>
              </a:ext>
            </a:extLst>
          </p:cNvPr>
          <p:cNvSpPr/>
          <p:nvPr/>
        </p:nvSpPr>
        <p:spPr>
          <a:xfrm>
            <a:off x="9181085" y="1928431"/>
            <a:ext cx="1306817" cy="1206857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Man</a:t>
            </a:r>
          </a:p>
        </p:txBody>
      </p:sp>
      <p:sp>
        <p:nvSpPr>
          <p:cNvPr id="3" name="Hart 2">
            <a:extLst>
              <a:ext uri="{FF2B5EF4-FFF2-40B4-BE49-F238E27FC236}">
                <a16:creationId xmlns:a16="http://schemas.microsoft.com/office/drawing/2014/main" id="{3E716B79-D08C-7B8F-7B69-304DD99AEA54}"/>
              </a:ext>
            </a:extLst>
          </p:cNvPr>
          <p:cNvSpPr/>
          <p:nvPr/>
        </p:nvSpPr>
        <p:spPr>
          <a:xfrm>
            <a:off x="6355045" y="3184321"/>
            <a:ext cx="4555222" cy="3180427"/>
          </a:xfrm>
          <a:prstGeom prst="hear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D1C3120-9718-C3FA-3EA9-84347961124B}"/>
              </a:ext>
            </a:extLst>
          </p:cNvPr>
          <p:cNvCxnSpPr/>
          <p:nvPr/>
        </p:nvCxnSpPr>
        <p:spPr>
          <a:xfrm>
            <a:off x="7550092" y="4548393"/>
            <a:ext cx="562062" cy="485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8FB43599-63E1-727B-F71B-E761DEBF593E}"/>
              </a:ext>
            </a:extLst>
          </p:cNvPr>
          <p:cNvCxnSpPr/>
          <p:nvPr/>
        </p:nvCxnSpPr>
        <p:spPr>
          <a:xfrm flipH="1">
            <a:off x="9068499" y="4548393"/>
            <a:ext cx="461395" cy="485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1E73B20-35BB-FA17-045A-82B00859691C}"/>
              </a:ext>
            </a:extLst>
          </p:cNvPr>
          <p:cNvCxnSpPr/>
          <p:nvPr/>
        </p:nvCxnSpPr>
        <p:spPr>
          <a:xfrm>
            <a:off x="635504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C08595F-14C4-4989-6CCD-CA89FD79C572}"/>
              </a:ext>
            </a:extLst>
          </p:cNvPr>
          <p:cNvCxnSpPr/>
          <p:nvPr/>
        </p:nvCxnSpPr>
        <p:spPr>
          <a:xfrm>
            <a:off x="658405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B7FE2962-A8E8-998A-A869-745F64DE93A6}"/>
              </a:ext>
            </a:extLst>
          </p:cNvPr>
          <p:cNvCxnSpPr/>
          <p:nvPr/>
        </p:nvCxnSpPr>
        <p:spPr>
          <a:xfrm>
            <a:off x="6840793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B1B9307-89E7-1941-A539-9C904C4A48C2}"/>
              </a:ext>
            </a:extLst>
          </p:cNvPr>
          <p:cNvCxnSpPr/>
          <p:nvPr/>
        </p:nvCxnSpPr>
        <p:spPr>
          <a:xfrm>
            <a:off x="707676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B165667E-A84C-B07A-72D3-6E13300B0517}"/>
              </a:ext>
            </a:extLst>
          </p:cNvPr>
          <p:cNvCxnSpPr>
            <a:cxnSpLocks/>
          </p:cNvCxnSpPr>
          <p:nvPr/>
        </p:nvCxnSpPr>
        <p:spPr>
          <a:xfrm>
            <a:off x="731488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723A523-B176-D4C3-35DE-8619D974CA95}"/>
              </a:ext>
            </a:extLst>
          </p:cNvPr>
          <p:cNvCxnSpPr/>
          <p:nvPr/>
        </p:nvCxnSpPr>
        <p:spPr>
          <a:xfrm>
            <a:off x="7550092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9473DE61-916E-C9CB-8C47-8FFA4A661AD0}"/>
              </a:ext>
            </a:extLst>
          </p:cNvPr>
          <p:cNvCxnSpPr/>
          <p:nvPr/>
        </p:nvCxnSpPr>
        <p:spPr>
          <a:xfrm>
            <a:off x="7762297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5EA76BA8-D64E-CDC1-7A88-58EEFBEAEB85}"/>
              </a:ext>
            </a:extLst>
          </p:cNvPr>
          <p:cNvCxnSpPr/>
          <p:nvPr/>
        </p:nvCxnSpPr>
        <p:spPr>
          <a:xfrm>
            <a:off x="847779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B9EF5BFD-73D3-F5EE-7EAA-DD9BE154275F}"/>
              </a:ext>
            </a:extLst>
          </p:cNvPr>
          <p:cNvCxnSpPr/>
          <p:nvPr/>
        </p:nvCxnSpPr>
        <p:spPr>
          <a:xfrm>
            <a:off x="801383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715BE592-1ED2-C461-FFCC-FE31BD500819}"/>
              </a:ext>
            </a:extLst>
          </p:cNvPr>
          <p:cNvCxnSpPr/>
          <p:nvPr/>
        </p:nvCxnSpPr>
        <p:spPr>
          <a:xfrm>
            <a:off x="826155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0EE21A87-AF98-A5F5-3934-3BA5F5A78C3B}"/>
              </a:ext>
            </a:extLst>
          </p:cNvPr>
          <p:cNvCxnSpPr/>
          <p:nvPr/>
        </p:nvCxnSpPr>
        <p:spPr>
          <a:xfrm>
            <a:off x="8684342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7409E69-CD23-FA8E-E903-30D740CD67AD}"/>
              </a:ext>
            </a:extLst>
          </p:cNvPr>
          <p:cNvCxnSpPr/>
          <p:nvPr/>
        </p:nvCxnSpPr>
        <p:spPr>
          <a:xfrm>
            <a:off x="8913641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CEA0905-0FE2-ED4E-4A62-59BB71085A8F}"/>
              </a:ext>
            </a:extLst>
          </p:cNvPr>
          <p:cNvCxnSpPr/>
          <p:nvPr/>
        </p:nvCxnSpPr>
        <p:spPr>
          <a:xfrm>
            <a:off x="9144338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28C9F35-BDC0-5FC2-1CDE-6DF9735C1240}"/>
              </a:ext>
            </a:extLst>
          </p:cNvPr>
          <p:cNvCxnSpPr/>
          <p:nvPr/>
        </p:nvCxnSpPr>
        <p:spPr>
          <a:xfrm>
            <a:off x="9375036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9E9E43B3-A4BB-BFF3-C7F8-85EDCB8FA488}"/>
              </a:ext>
            </a:extLst>
          </p:cNvPr>
          <p:cNvCxnSpPr/>
          <p:nvPr/>
        </p:nvCxnSpPr>
        <p:spPr>
          <a:xfrm>
            <a:off x="9679635" y="3252019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DC785C3-1C8F-8B02-B222-8ED583A80D4F}"/>
              </a:ext>
            </a:extLst>
          </p:cNvPr>
          <p:cNvCxnSpPr/>
          <p:nvPr/>
        </p:nvCxnSpPr>
        <p:spPr>
          <a:xfrm>
            <a:off x="9923207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18515308-3580-0CBB-7F03-B812584CEF2D}"/>
              </a:ext>
            </a:extLst>
          </p:cNvPr>
          <p:cNvCxnSpPr/>
          <p:nvPr/>
        </p:nvCxnSpPr>
        <p:spPr>
          <a:xfrm>
            <a:off x="10181303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ABA455EA-6F66-9607-B2B3-242DD537B52B}"/>
              </a:ext>
            </a:extLst>
          </p:cNvPr>
          <p:cNvCxnSpPr/>
          <p:nvPr/>
        </p:nvCxnSpPr>
        <p:spPr>
          <a:xfrm>
            <a:off x="10410473" y="323972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976ABE3-BD54-FFCF-09D7-312F5AA99597}"/>
              </a:ext>
            </a:extLst>
          </p:cNvPr>
          <p:cNvCxnSpPr/>
          <p:nvPr/>
        </p:nvCxnSpPr>
        <p:spPr>
          <a:xfrm>
            <a:off x="10653251" y="3227438"/>
            <a:ext cx="154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00263ED-3228-FED3-ABB8-D826F4F1ECBA}"/>
              </a:ext>
            </a:extLst>
          </p:cNvPr>
          <p:cNvCxnSpPr>
            <a:cxnSpLocks/>
          </p:cNvCxnSpPr>
          <p:nvPr/>
        </p:nvCxnSpPr>
        <p:spPr>
          <a:xfrm>
            <a:off x="8147729" y="2252276"/>
            <a:ext cx="870148" cy="500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5F9B272C-7B43-CF46-9E8F-9F1653075F46}"/>
              </a:ext>
            </a:extLst>
          </p:cNvPr>
          <p:cNvCxnSpPr>
            <a:cxnSpLocks/>
          </p:cNvCxnSpPr>
          <p:nvPr/>
        </p:nvCxnSpPr>
        <p:spPr>
          <a:xfrm>
            <a:off x="7968297" y="2488462"/>
            <a:ext cx="247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9CF441FF-B6FE-3E02-28E6-230B16C948AD}"/>
              </a:ext>
            </a:extLst>
          </p:cNvPr>
          <p:cNvCxnSpPr>
            <a:cxnSpLocks/>
          </p:cNvCxnSpPr>
          <p:nvPr/>
        </p:nvCxnSpPr>
        <p:spPr>
          <a:xfrm flipH="1">
            <a:off x="8143723" y="2187375"/>
            <a:ext cx="878159" cy="593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7B6C3E2-9D17-DFC3-7646-1BBF5C956DEC}"/>
              </a:ext>
            </a:extLst>
          </p:cNvPr>
          <p:cNvCxnSpPr>
            <a:cxnSpLocks/>
          </p:cNvCxnSpPr>
          <p:nvPr/>
        </p:nvCxnSpPr>
        <p:spPr>
          <a:xfrm>
            <a:off x="8261555" y="2488462"/>
            <a:ext cx="247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9745D1C9-AB07-87BA-9F40-78840C071754}"/>
              </a:ext>
            </a:extLst>
          </p:cNvPr>
          <p:cNvCxnSpPr>
            <a:cxnSpLocks/>
          </p:cNvCxnSpPr>
          <p:nvPr/>
        </p:nvCxnSpPr>
        <p:spPr>
          <a:xfrm>
            <a:off x="8591476" y="2486792"/>
            <a:ext cx="247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E3B6C19A-4101-045F-EB72-322B23399B8F}"/>
              </a:ext>
            </a:extLst>
          </p:cNvPr>
          <p:cNvCxnSpPr>
            <a:cxnSpLocks/>
          </p:cNvCxnSpPr>
          <p:nvPr/>
        </p:nvCxnSpPr>
        <p:spPr>
          <a:xfrm>
            <a:off x="8867208" y="2486792"/>
            <a:ext cx="247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5093DC-A414-A047-9E4B-DBBFF04D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b="1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Child conversation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737D11-C46B-2EE4-BA91-53604E9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Child system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30C38C-E707-5A5D-1D24-A3C0DBC0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The child conversation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0ECB10E-464A-98AC-93BE-8D59A10A3C6A}"/>
              </a:ext>
            </a:extLst>
          </p:cNvPr>
          <p:cNvSpPr txBox="1"/>
          <p:nvPr/>
        </p:nvSpPr>
        <p:spPr>
          <a:xfrm>
            <a:off x="1616054" y="2427383"/>
            <a:ext cx="8959892" cy="31694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 together with all the children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 the purpose of the conversation and that you will never ask whom they love the most and where they want to live.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Verify with the children if you can tell their parents (and/or court) everything that they have told you</a:t>
            </a:r>
          </a:p>
          <a:p>
            <a:pPr marL="4572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Conversation with the children one on one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perception of the child at that moment (school, friends, at home, what does a normal day look like and the weekends)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Perception of the child with respect to the divorce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Perception about their emotions (three wishes and tips for the parents)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Feedback with the parents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62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42421C-C5B7-8C30-7488-011ED30C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Contract between the child and the parents</a:t>
            </a:r>
            <a:br>
              <a:rPr lang="en-US">
                <a:solidFill>
                  <a:srgbClr val="FFFFFF"/>
                </a:solidFill>
              </a:rPr>
            </a:br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3B893-4DC8-8CC4-F459-A44CE639A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223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DFB1EC-35B9-435F-4086-CDA011C7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41" y="2731372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Article Collaborative Review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4131806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204BD1-E241-A229-02BE-F19C9FC4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pic>
        <p:nvPicPr>
          <p:cNvPr id="7" name="Graphic 6" descr="Hulp dun">
            <a:extLst>
              <a:ext uri="{FF2B5EF4-FFF2-40B4-BE49-F238E27FC236}">
                <a16:creationId xmlns:a16="http://schemas.microsoft.com/office/drawing/2014/main" id="{E96C523A-02D5-3E7A-6C44-0AD8F80D8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6199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utumn leaves falling from the tree">
            <a:extLst>
              <a:ext uri="{FF2B5EF4-FFF2-40B4-BE49-F238E27FC236}">
                <a16:creationId xmlns:a16="http://schemas.microsoft.com/office/drawing/2014/main" id="{D42FDCDF-2049-BC92-D841-F895D4FF0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573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3119A6-ADCE-7F99-A3CE-5482C712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Closing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24F60E7-26A7-91E7-188B-5213C67D18FB}"/>
              </a:ext>
            </a:extLst>
          </p:cNvPr>
          <p:cNvSpPr txBox="1"/>
          <p:nvPr/>
        </p:nvSpPr>
        <p:spPr>
          <a:xfrm>
            <a:off x="10144126" y="1692780"/>
            <a:ext cx="294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Take </a:t>
            </a:r>
            <a:r>
              <a:rPr lang="nl-NL" sz="2400" dirty="0" err="1">
                <a:solidFill>
                  <a:schemeClr val="bg1"/>
                </a:solidFill>
              </a:rPr>
              <a:t>away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6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2D3B9-8ABA-7BBA-9B3A-B6DB67DD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723898"/>
            <a:ext cx="6002110" cy="1495425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accent5"/>
                </a:solidFill>
              </a:rPr>
              <a:t>Partner system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898208C8-D550-5FF6-3E98-54464A271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3" r="1873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2CFD38A-13A1-A440-2B2F-015940BE5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120932"/>
              </p:ext>
            </p:extLst>
          </p:nvPr>
        </p:nvGraphicFramePr>
        <p:xfrm>
          <a:off x="598665" y="2405068"/>
          <a:ext cx="6002110" cy="4213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ep 2">
            <a:extLst>
              <a:ext uri="{FF2B5EF4-FFF2-40B4-BE49-F238E27FC236}">
                <a16:creationId xmlns:a16="http://schemas.microsoft.com/office/drawing/2014/main" id="{62DA71C9-C3C4-57E0-EF60-FD673998C11B}"/>
              </a:ext>
            </a:extLst>
          </p:cNvPr>
          <p:cNvGrpSpPr/>
          <p:nvPr/>
        </p:nvGrpSpPr>
        <p:grpSpPr>
          <a:xfrm>
            <a:off x="598665" y="4511991"/>
            <a:ext cx="6002110" cy="359774"/>
            <a:chOff x="0" y="1281654"/>
            <a:chExt cx="6002110" cy="359774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828FD59A-110B-88EE-51CE-CD8EFFEC6157}"/>
                </a:ext>
              </a:extLst>
            </p:cNvPr>
            <p:cNvSpPr/>
            <p:nvPr/>
          </p:nvSpPr>
          <p:spPr>
            <a:xfrm>
              <a:off x="0" y="1281654"/>
              <a:ext cx="6002110" cy="35977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35004"/>
                <a:satOff val="-6467"/>
                <a:lumOff val="-5294"/>
                <a:alphaOff val="0"/>
              </a:schemeClr>
            </a:fillRef>
            <a:effectRef idx="0">
              <a:schemeClr val="accent5">
                <a:hueOff val="-135004"/>
                <a:satOff val="-6467"/>
                <a:lumOff val="-5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hthoek: afgeronde hoeken 4">
              <a:extLst>
                <a:ext uri="{FF2B5EF4-FFF2-40B4-BE49-F238E27FC236}">
                  <a16:creationId xmlns:a16="http://schemas.microsoft.com/office/drawing/2014/main" id="{44E6035C-9B4F-1FC6-320B-F4208EC483BC}"/>
                </a:ext>
              </a:extLst>
            </p:cNvPr>
            <p:cNvSpPr txBox="1"/>
            <p:nvPr/>
          </p:nvSpPr>
          <p:spPr>
            <a:xfrm>
              <a:off x="17563" y="1299217"/>
              <a:ext cx="5966984" cy="324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500" kern="1200" dirty="0"/>
                <a:t>Dynamics of </a:t>
              </a:r>
              <a:r>
                <a:rPr lang="nl-NL" sz="1500" kern="1200" dirty="0" err="1"/>
                <a:t>the</a:t>
              </a:r>
              <a:r>
                <a:rPr lang="nl-NL" sz="1500" kern="1200" dirty="0"/>
                <a:t> </a:t>
              </a:r>
              <a:r>
                <a:rPr lang="nl-NL" sz="1500" kern="1200" dirty="0" err="1"/>
                <a:t>relation</a:t>
              </a:r>
              <a:r>
                <a:rPr lang="nl-NL" sz="1500" dirty="0" err="1"/>
                <a:t>ship</a:t>
              </a:r>
              <a:endParaRPr lang="en-US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406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2D3B9-8ABA-7BBA-9B3A-B6DB67DD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700" y="771541"/>
            <a:ext cx="6002110" cy="1495425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Parent system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47873C9-CCD9-BCC8-E16C-E7B083925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933786"/>
              </p:ext>
            </p:extLst>
          </p:nvPr>
        </p:nvGraphicFramePr>
        <p:xfrm>
          <a:off x="5589700" y="2366958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>
            <a:extLst>
              <a:ext uri="{FF2B5EF4-FFF2-40B4-BE49-F238E27FC236}">
                <a16:creationId xmlns:a16="http://schemas.microsoft.com/office/drawing/2014/main" id="{23E9CC2D-2A32-8C6A-0C0E-01EA4C26A9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63" r="18738"/>
          <a:stretch/>
        </p:blipFill>
        <p:spPr>
          <a:xfrm>
            <a:off x="0" y="0"/>
            <a:ext cx="4992560" cy="6857990"/>
          </a:xfrm>
          <a:prstGeom prst="rect">
            <a:avLst/>
          </a:prstGeom>
          <a:effectLst/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38C2DB2D-6280-ECE8-9C94-78C374D9E441}"/>
              </a:ext>
            </a:extLst>
          </p:cNvPr>
          <p:cNvGrpSpPr/>
          <p:nvPr/>
        </p:nvGrpSpPr>
        <p:grpSpPr>
          <a:xfrm>
            <a:off x="5589699" y="6069250"/>
            <a:ext cx="6002110" cy="407745"/>
            <a:chOff x="0" y="3259111"/>
            <a:chExt cx="6002110" cy="407745"/>
          </a:xfrm>
        </p:grpSpPr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6F2CF18B-A148-0A02-743A-A4D4888C83E4}"/>
                </a:ext>
              </a:extLst>
            </p:cNvPr>
            <p:cNvSpPr/>
            <p:nvPr/>
          </p:nvSpPr>
          <p:spPr>
            <a:xfrm>
              <a:off x="0" y="3259111"/>
              <a:ext cx="6002110" cy="4077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0011"/>
                <a:satOff val="-17245"/>
                <a:lumOff val="-14117"/>
                <a:alphaOff val="0"/>
              </a:schemeClr>
            </a:fillRef>
            <a:effectRef idx="0">
              <a:schemeClr val="accent5">
                <a:hueOff val="-360011"/>
                <a:satOff val="-17245"/>
                <a:lumOff val="-141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hthoek: afgeronde hoeken 4">
              <a:extLst>
                <a:ext uri="{FF2B5EF4-FFF2-40B4-BE49-F238E27FC236}">
                  <a16:creationId xmlns:a16="http://schemas.microsoft.com/office/drawing/2014/main" id="{D3E8A916-06D4-F7C9-DA92-1BC0CE168704}"/>
                </a:ext>
              </a:extLst>
            </p:cNvPr>
            <p:cNvSpPr txBox="1"/>
            <p:nvPr/>
          </p:nvSpPr>
          <p:spPr>
            <a:xfrm>
              <a:off x="19904" y="3298919"/>
              <a:ext cx="5962302" cy="367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700" kern="1200" dirty="0" err="1"/>
                <a:t>Ritual</a:t>
              </a:r>
              <a:endParaRPr lang="en-US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48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E737D11-C46B-2EE4-BA91-53604E9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76" y="483735"/>
            <a:ext cx="3855720" cy="437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Child system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5093DC-A414-A047-9E4B-DBBFF04D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Child conversation</a:t>
            </a:r>
          </a:p>
        </p:txBody>
      </p:sp>
    </p:spTree>
    <p:extLst>
      <p:ext uri="{BB962C8B-B14F-4D97-AF65-F5344CB8AC3E}">
        <p14:creationId xmlns:p14="http://schemas.microsoft.com/office/powerpoint/2010/main" val="11160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9C3AAE7-6FFD-46F5-ADEF-683A7F84C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898208C8-D550-5FF6-3E98-54464A271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201"/>
          <a:stretch/>
        </p:blipFill>
        <p:spPr>
          <a:xfrm>
            <a:off x="3504644" y="10"/>
            <a:ext cx="8687357" cy="6437136"/>
          </a:xfrm>
          <a:custGeom>
            <a:avLst/>
            <a:gdLst/>
            <a:ahLst/>
            <a:cxnLst/>
            <a:rect l="l" t="t" r="r" b="b"/>
            <a:pathLst>
              <a:path w="8687357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8049718" y="2885192"/>
                </a:cubicBezTo>
                <a:cubicBezTo>
                  <a:pt x="8085553" y="2885238"/>
                  <a:pt x="8118242" y="2903689"/>
                  <a:pt x="8136199" y="2934792"/>
                </a:cubicBezTo>
                <a:cubicBezTo>
                  <a:pt x="8136199" y="2934792"/>
                  <a:pt x="8136199" y="2934792"/>
                  <a:pt x="8413339" y="3414812"/>
                </a:cubicBezTo>
                <a:cubicBezTo>
                  <a:pt x="8430697" y="3444878"/>
                  <a:pt x="8430931" y="3483449"/>
                  <a:pt x="8412454" y="3513469"/>
                </a:cubicBezTo>
                <a:cubicBezTo>
                  <a:pt x="8412454" y="3513469"/>
                  <a:pt x="8412454" y="3513469"/>
                  <a:pt x="8137117" y="3993140"/>
                </a:cubicBezTo>
                <a:cubicBezTo>
                  <a:pt x="8120272" y="4023600"/>
                  <a:pt x="8087218" y="4042684"/>
                  <a:pt x="8052417" y="4042042"/>
                </a:cubicBezTo>
                <a:cubicBezTo>
                  <a:pt x="8052417" y="4042042"/>
                  <a:pt x="8052417" y="4042042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989180" y="923932"/>
                </a:cubicBezTo>
                <a:cubicBezTo>
                  <a:pt x="8047009" y="924007"/>
                  <a:pt x="8099761" y="953781"/>
                  <a:pt x="8128740" y="1003975"/>
                </a:cubicBezTo>
                <a:cubicBezTo>
                  <a:pt x="8128740" y="1003975"/>
                  <a:pt x="8128740" y="1003975"/>
                  <a:pt x="8575979" y="1778616"/>
                </a:cubicBezTo>
                <a:cubicBezTo>
                  <a:pt x="8603992" y="1827135"/>
                  <a:pt x="8604367" y="1889380"/>
                  <a:pt x="8574552" y="1937826"/>
                </a:cubicBezTo>
                <a:cubicBezTo>
                  <a:pt x="8574552" y="1937826"/>
                  <a:pt x="8574552" y="1937826"/>
                  <a:pt x="8130222" y="2711903"/>
                </a:cubicBezTo>
                <a:cubicBezTo>
                  <a:pt x="8103038" y="2761059"/>
                  <a:pt x="8049698" y="2791855"/>
                  <a:pt x="7993536" y="2790819"/>
                </a:cubicBezTo>
                <a:cubicBezTo>
                  <a:pt x="7993536" y="2790819"/>
                  <a:pt x="7993536" y="2790819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8687357" y="0"/>
                </a:lnTo>
                <a:lnTo>
                  <a:pt x="8687357" y="844465"/>
                </a:lnTo>
                <a:lnTo>
                  <a:pt x="8501061" y="843998"/>
                </a:lnTo>
                <a:cubicBezTo>
                  <a:pt x="8177202" y="843186"/>
                  <a:pt x="7793370" y="842224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A2D3B9-8ABA-7BBA-9B3A-B6DB67DD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4148919"/>
            <a:ext cx="5238466" cy="1874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dirty="0">
                <a:solidFill>
                  <a:srgbClr val="B9CCD1"/>
                </a:solidFill>
              </a:rPr>
              <a:t>Partner system</a:t>
            </a:r>
          </a:p>
        </p:txBody>
      </p:sp>
    </p:spTree>
    <p:extLst>
      <p:ext uri="{BB962C8B-B14F-4D97-AF65-F5344CB8AC3E}">
        <p14:creationId xmlns:p14="http://schemas.microsoft.com/office/powerpoint/2010/main" val="213080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A1596F-0322-982E-C6A2-B52DAC4E9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" r="26874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2D3B9-8ABA-7BBA-9B3A-B6DB67DD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l-NL" sz="2800" b="1"/>
              <a:t>Motives for the divorce</a:t>
            </a: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E77587-3B6F-4A61-8692-2E6D405E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l-NL" sz="1700" dirty="0" err="1"/>
              <a:t>Clarify</a:t>
            </a:r>
            <a:r>
              <a:rPr lang="nl-NL" sz="1700" dirty="0"/>
              <a:t> </a:t>
            </a:r>
            <a:r>
              <a:rPr lang="nl-NL" sz="1700" dirty="0" err="1"/>
              <a:t>motives</a:t>
            </a:r>
            <a:r>
              <a:rPr lang="nl-NL" sz="1700" dirty="0"/>
              <a:t> </a:t>
            </a:r>
            <a:r>
              <a:rPr lang="nl-NL" sz="1700" dirty="0" err="1"/>
              <a:t>for</a:t>
            </a:r>
            <a:r>
              <a:rPr lang="nl-NL" sz="1700" dirty="0"/>
              <a:t> </a:t>
            </a:r>
            <a:r>
              <a:rPr lang="nl-NL" sz="1700" dirty="0" err="1"/>
              <a:t>the</a:t>
            </a:r>
            <a:r>
              <a:rPr lang="nl-NL" sz="1700" dirty="0"/>
              <a:t> </a:t>
            </a:r>
            <a:r>
              <a:rPr lang="nl-NL" sz="1700" dirty="0" err="1"/>
              <a:t>divorce</a:t>
            </a:r>
            <a:endParaRPr lang="nl-NL" sz="1700" dirty="0"/>
          </a:p>
          <a:p>
            <a:r>
              <a:rPr lang="nl-NL" sz="1700" dirty="0" err="1"/>
              <a:t>Listening</a:t>
            </a:r>
            <a:r>
              <a:rPr lang="nl-NL" sz="1700" dirty="0"/>
              <a:t> </a:t>
            </a:r>
            <a:r>
              <a:rPr lang="nl-NL" sz="1700" dirty="0" err="1"/>
              <a:t>to</a:t>
            </a:r>
            <a:r>
              <a:rPr lang="nl-NL" sz="1700" dirty="0"/>
              <a:t> </a:t>
            </a:r>
            <a:r>
              <a:rPr lang="nl-NL" sz="1700" dirty="0" err="1"/>
              <a:t>each</a:t>
            </a:r>
            <a:r>
              <a:rPr lang="nl-NL" sz="1700" dirty="0"/>
              <a:t> </a:t>
            </a:r>
            <a:r>
              <a:rPr lang="nl-NL" sz="1700" dirty="0" err="1"/>
              <a:t>other</a:t>
            </a:r>
            <a:endParaRPr lang="nl-NL" sz="1700" dirty="0"/>
          </a:p>
          <a:p>
            <a:r>
              <a:rPr lang="nl-NL" sz="1700" dirty="0"/>
              <a:t>Check, double check</a:t>
            </a:r>
          </a:p>
          <a:p>
            <a:r>
              <a:rPr lang="nl-NL" sz="1700" dirty="0"/>
              <a:t>Understanding</a:t>
            </a:r>
          </a:p>
          <a:p>
            <a:r>
              <a:rPr lang="nl-NL" sz="1700" dirty="0" err="1"/>
              <a:t>Acceptance</a:t>
            </a:r>
            <a:r>
              <a:rPr lang="nl-NL" sz="17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943830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923</Words>
  <Application>Microsoft Office PowerPoint</Application>
  <PresentationFormat>Breedbeeld</PresentationFormat>
  <Paragraphs>234</Paragraphs>
  <Slides>45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Kantoorthema</vt:lpstr>
      <vt:lpstr>The magic of transformational interventions - learning by doing</vt:lpstr>
      <vt:lpstr>INTRODUCTION</vt:lpstr>
      <vt:lpstr>Three systems</vt:lpstr>
      <vt:lpstr>Three systems</vt:lpstr>
      <vt:lpstr>Partner system</vt:lpstr>
      <vt:lpstr>Parent system</vt:lpstr>
      <vt:lpstr>Child system</vt:lpstr>
      <vt:lpstr>Partner system</vt:lpstr>
      <vt:lpstr>Motives for the divorce</vt:lpstr>
      <vt:lpstr>Pain from the past</vt:lpstr>
      <vt:lpstr>History of the relationship</vt:lpstr>
      <vt:lpstr>Family of origin </vt:lpstr>
      <vt:lpstr>Family of origin </vt:lpstr>
      <vt:lpstr>Conflict styles </vt:lpstr>
      <vt:lpstr>Conflict styles </vt:lpstr>
      <vt:lpstr>Feelings / emotions thermometer </vt:lpstr>
      <vt:lpstr>Feelings / emotions thermometer </vt:lpstr>
      <vt:lpstr>Emotions thermometer</vt:lpstr>
      <vt:lpstr>Patterns in arguments </vt:lpstr>
      <vt:lpstr>Forgiveness </vt:lpstr>
      <vt:lpstr>Forgiveness </vt:lpstr>
      <vt:lpstr>EFT – circle </vt:lpstr>
      <vt:lpstr>Demo the circle</vt:lpstr>
      <vt:lpstr>EFT skills and exercises</vt:lpstr>
      <vt:lpstr>Role play in CD / Demonstration </vt:lpstr>
      <vt:lpstr>Which EFT interventions?</vt:lpstr>
      <vt:lpstr>Parent system</vt:lpstr>
      <vt:lpstr>(LSD) Listening, Summarize and Delve further</vt:lpstr>
      <vt:lpstr>Core quadrants </vt:lpstr>
      <vt:lpstr>PowerPoint-presentatie</vt:lpstr>
      <vt:lpstr>The needs from each other as parents </vt:lpstr>
      <vt:lpstr>Drama triangle </vt:lpstr>
      <vt:lpstr>Drama triangle / winners triangle </vt:lpstr>
      <vt:lpstr>From blaming each other to talking in wishes and asking questions </vt:lpstr>
      <vt:lpstr>Transactional analysis </vt:lpstr>
      <vt:lpstr>Transactional Analysis </vt:lpstr>
      <vt:lpstr>Temple of Posthumus </vt:lpstr>
      <vt:lpstr>Values </vt:lpstr>
      <vt:lpstr>Ritual</vt:lpstr>
      <vt:lpstr>Child system</vt:lpstr>
      <vt:lpstr>The child conversation</vt:lpstr>
      <vt:lpstr>Contract between the child and the parents </vt:lpstr>
      <vt:lpstr>Article Collaborative Review May 2019</vt:lpstr>
      <vt:lpstr>Questions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magic of transformational interventions - learning by doing</dc:title>
  <dc:creator>Annelies  Verhoeff</dc:creator>
  <cp:lastModifiedBy>René de Haas</cp:lastModifiedBy>
  <cp:revision>14</cp:revision>
  <dcterms:created xsi:type="dcterms:W3CDTF">2022-10-17T08:22:06Z</dcterms:created>
  <dcterms:modified xsi:type="dcterms:W3CDTF">2022-10-30T15:41:47Z</dcterms:modified>
</cp:coreProperties>
</file>