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67" r:id="rId15"/>
    <p:sldId id="268" r:id="rId16"/>
    <p:sldId id="272" r:id="rId17"/>
    <p:sldId id="283" r:id="rId18"/>
    <p:sldId id="266" r:id="rId19"/>
    <p:sldId id="284" r:id="rId20"/>
    <p:sldId id="273" r:id="rId21"/>
    <p:sldId id="274" r:id="rId22"/>
    <p:sldId id="275" r:id="rId23"/>
    <p:sldId id="278" r:id="rId24"/>
    <p:sldId id="279" r:id="rId25"/>
    <p:sldId id="277" r:id="rId26"/>
    <p:sldId id="280" r:id="rId27"/>
    <p:sldId id="281" r:id="rId28"/>
    <p:sldId id="282" r:id="rId29"/>
    <p:sldId id="276" r:id="rId3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F9EB-4136-402B-B2B8-DE768AAFE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CF2A3-6681-4235-8459-061E33676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DCBA9-F727-40C5-B750-1B24D6D8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C4549-C8CC-41C1-BC67-34076FCE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7919-3821-4307-89D6-89BF17C2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94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6A34-8B5B-49CC-B1D4-36ACB9CE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F1F1D-60BD-4C4B-9040-336076E21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7F57-E9CD-4F51-B345-9870091D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3093B-754A-4B3D-9F3A-A9E5690F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ACD0E-1871-4A3A-8A53-DF02A87F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42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28A48-514D-44C6-8104-E48641921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9DB71-528A-46CD-9634-7D9EA08ED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004A5-E39C-48F1-8036-C35675EE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801C6-8987-4836-BEBB-7304FBE3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55DFE-97DB-4FF3-8EE5-4ACA1E05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8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1BB1-FE38-48B6-B1E4-3B3B471C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202FD-8C58-4E18-9B24-66FBA3B95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8A308-F8FD-44E9-BD15-03EFAEF4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11005-575D-4845-85F9-6DCE5437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9FFB9-185C-40E1-8E79-7EEB6B9F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167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1ACE-7E15-48CE-A1FF-5FDE22DE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21B21-97F0-423D-A2E7-B4FD409B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559D-61FC-4DD9-A1A5-BF08A771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3BC55-45CB-41D1-A322-194734DD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F8F3-240F-4393-8BF7-5F837061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56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2067-F894-4C1F-8AAA-F2158B02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41495-1B2C-4A2C-A12F-BAEBBEF80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BC6B1-25EA-442A-9CF8-0AA6E1986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6FE9-52A9-4578-B06F-CC1F3631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7547E-483C-4AEF-86D1-64F10CBF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1E880-E35F-4F42-8FA6-FF32DCF9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095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DD2B-33EF-4145-99FD-0952318C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49215-2EB0-4C05-BF97-E0546F34D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56EE2-E0CB-4591-BE0C-C336A14AD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08FEF-FD03-4420-9B97-71214F12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5DC70-2922-42B7-A440-BA88A0A11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5A6F7-C71D-4946-85F9-543E6425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FD378-8932-4D37-B4A3-3F78F91C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73A88-2AE3-4A64-9EB4-410DFC11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36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EEF1-C0F6-4828-8733-453335A6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F03A-F3D6-460B-A908-3AEDDC33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0BB07-23CF-4DD8-8FF8-E089E9CA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FEA5A-EA38-4F9A-8D65-E73B10D0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EA29E-CF4B-4BD3-9C34-22623F3B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C9A79-DE39-4561-B96B-001D55A4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26D55-5FFA-44B3-BDE5-0381F738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735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1E6E-AC1D-43AC-A519-1777407D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1DAD1-AE7E-49C6-A0C0-0E1B74CE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392A6-195E-4E95-887F-FF1B1659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85C83-384C-454D-9BE7-514FDAF0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150C1-6F28-4458-A56E-7594A0E3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1D856-09FB-4274-ACD0-84D8C3F3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159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2483-8BAC-41FC-AF11-D67C5C46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8209C-A912-47A4-8B3E-27555D9D7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A585B-4E56-4393-ACBB-EC5F3A026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BCCA8-7B82-438A-BDEC-A20C6741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F514B-284F-4D3E-A4AD-70216919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C97D8-45D0-4555-BB4A-CE7A7F92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591A4-042C-4343-BFA4-89CBD944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9A7F5-C9BC-48A4-8A23-A73FA7306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01EBC-B4FE-449B-B4C6-2F66C3A2B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1C4E-2AF3-40F6-B24E-02386E14CA0B}" type="datetimeFigureOut">
              <a:rPr lang="en-AU" smtClean="0"/>
              <a:t>16/09/2019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28A65-BAD7-4727-B4EA-F6AD8025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980F-6D74-480A-85FC-AFE359DE1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99D0-5653-446F-9690-F0F08B04A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2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0156-5E49-4F7B-B829-CF09D2F43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6B189-F483-4F3F-89BC-C009E28BE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2FB2C-EEB3-4541-B4E7-24E1AA595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AF4AE9-42F0-47CA-A534-107467B1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5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7B65E-F61F-46A7-A19A-4297CC571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9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4971A-A77C-4A28-9436-1351959C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9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15CB8-4F4D-40A1-81B6-A51C0FCD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4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413A4-40F7-46C4-83EC-93E7C0085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7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06805-5C31-43D4-88F7-3183F5FD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4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59711A-48F5-4C9C-92FA-34024A2F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1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8F45F-3C09-42B3-9695-5D921ADE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2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8B3FA-B63C-4F6E-9F2B-ED232B4F5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4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0ECEF-46FD-455F-BD43-0DE2F07B4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8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06539-FB2C-496F-B897-05AD7B315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2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FA4626-1613-463C-BF9B-F2663B631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843C3-034D-4A47-BE99-F482A256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24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5A001-4BD2-4A83-9B74-2A10D8303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9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1D9E90-338A-49C4-BDE3-330E39F4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27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CBA9F-7396-45B5-9042-A196D1EE3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0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0AB43-C86F-4965-85A5-60B731607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28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FB9B3-B8E7-4F45-B485-3000FD2C7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12126-D5EB-49A7-87E4-C42C27762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9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75010-4D84-4434-8F60-D53CB8BD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56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F5F59-46C2-43CA-9954-A0CE3DCF8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99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B61AB-5C3D-48C0-8BAC-72953FF9E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2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2CBB1-B2EC-4FF2-ADAC-6F7E7186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5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626C8-CCA9-41FE-B520-069B4857C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7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15F84-90F4-4D78-BAFE-5D8B81FBE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1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E9656-577F-4FE4-ADFB-CAF6DF56D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9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53C84-CD05-4B62-A5FF-AEEF889DC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1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F3411-0A45-4C05-A761-8591489D1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3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145A0-A889-4D14-BA85-13A631448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6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Zinta</dc:creator>
  <cp:lastModifiedBy>Zinta Harris</cp:lastModifiedBy>
  <cp:revision>10</cp:revision>
  <cp:lastPrinted>2019-09-16T00:13:39Z</cp:lastPrinted>
  <dcterms:created xsi:type="dcterms:W3CDTF">2019-08-12T05:59:59Z</dcterms:created>
  <dcterms:modified xsi:type="dcterms:W3CDTF">2019-09-16T00:37:30Z</dcterms:modified>
</cp:coreProperties>
</file>