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1" r:id="rId6"/>
    <p:sldId id="262" r:id="rId7"/>
    <p:sldId id="263" r:id="rId8"/>
    <p:sldId id="260" r:id="rId9"/>
    <p:sldId id="264" r:id="rId10"/>
    <p:sldId id="265" r:id="rId11"/>
    <p:sldId id="266" r:id="rId12"/>
    <p:sldId id="267" r:id="rId13"/>
    <p:sldId id="268" r:id="rId14"/>
    <p:sldId id="269" r:id="rId15"/>
    <p:sldId id="270"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445C"/>
    <a:srgbClr val="EBCFB8"/>
    <a:srgbClr val="64BCAC"/>
    <a:srgbClr val="6482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251A08-037D-4137-97B3-58D33BDDFCB4}" v="6" dt="2023-09-15T19:22:25.7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30" autoAdjust="0"/>
    <p:restoredTop sz="94660"/>
  </p:normalViewPr>
  <p:slideViewPr>
    <p:cSldViewPr snapToGrid="0">
      <p:cViewPr varScale="1">
        <p:scale>
          <a:sx n="72" d="100"/>
          <a:sy n="72" d="100"/>
        </p:scale>
        <p:origin x="73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a Turner" userId="8e544f1bdfba40bc" providerId="LiveId" clId="{D2251A08-037D-4137-97B3-58D33BDDFCB4}"/>
    <pc:docChg chg="undo custSel modSld">
      <pc:chgData name="Alexa Turner" userId="8e544f1bdfba40bc" providerId="LiveId" clId="{D2251A08-037D-4137-97B3-58D33BDDFCB4}" dt="2023-09-15T19:24:41.157" v="31" actId="207"/>
      <pc:docMkLst>
        <pc:docMk/>
      </pc:docMkLst>
      <pc:sldChg chg="addSp delSp modSp mod setBg">
        <pc:chgData name="Alexa Turner" userId="8e544f1bdfba40bc" providerId="LiveId" clId="{D2251A08-037D-4137-97B3-58D33BDDFCB4}" dt="2023-09-15T19:22:39.427" v="17" actId="207"/>
        <pc:sldMkLst>
          <pc:docMk/>
          <pc:sldMk cId="86612104" sldId="257"/>
        </pc:sldMkLst>
        <pc:spChg chg="mod">
          <ac:chgData name="Alexa Turner" userId="8e544f1bdfba40bc" providerId="LiveId" clId="{D2251A08-037D-4137-97B3-58D33BDDFCB4}" dt="2023-09-15T19:22:35.212" v="16" actId="207"/>
          <ac:spMkLst>
            <pc:docMk/>
            <pc:sldMk cId="86612104" sldId="257"/>
            <ac:spMk id="2" creationId="{6014B1B4-5271-D670-91BF-B2DF6AB17BC9}"/>
          </ac:spMkLst>
        </pc:spChg>
        <pc:spChg chg="mod">
          <ac:chgData name="Alexa Turner" userId="8e544f1bdfba40bc" providerId="LiveId" clId="{D2251A08-037D-4137-97B3-58D33BDDFCB4}" dt="2023-09-15T19:22:39.427" v="17" actId="207"/>
          <ac:spMkLst>
            <pc:docMk/>
            <pc:sldMk cId="86612104" sldId="257"/>
            <ac:spMk id="3" creationId="{F77C050B-A58F-D2BF-D2A9-A4C3CCB74AD7}"/>
          </ac:spMkLst>
        </pc:spChg>
        <pc:spChg chg="add">
          <ac:chgData name="Alexa Turner" userId="8e544f1bdfba40bc" providerId="LiveId" clId="{D2251A08-037D-4137-97B3-58D33BDDFCB4}" dt="2023-09-15T19:22:28.760" v="15" actId="26606"/>
          <ac:spMkLst>
            <pc:docMk/>
            <pc:sldMk cId="86612104" sldId="257"/>
            <ac:spMk id="8" creationId="{C33976D1-3430-450C-A978-87A9A6E8E71F}"/>
          </ac:spMkLst>
        </pc:spChg>
        <pc:spChg chg="add">
          <ac:chgData name="Alexa Turner" userId="8e544f1bdfba40bc" providerId="LiveId" clId="{D2251A08-037D-4137-97B3-58D33BDDFCB4}" dt="2023-09-15T19:22:28.760" v="15" actId="26606"/>
          <ac:spMkLst>
            <pc:docMk/>
            <pc:sldMk cId="86612104" sldId="257"/>
            <ac:spMk id="10" creationId="{7D6AAC78-7D86-415A-ADC1-2B474807960C}"/>
          </ac:spMkLst>
        </pc:spChg>
        <pc:spChg chg="add">
          <ac:chgData name="Alexa Turner" userId="8e544f1bdfba40bc" providerId="LiveId" clId="{D2251A08-037D-4137-97B3-58D33BDDFCB4}" dt="2023-09-15T19:22:28.760" v="15" actId="26606"/>
          <ac:spMkLst>
            <pc:docMk/>
            <pc:sldMk cId="86612104" sldId="257"/>
            <ac:spMk id="12" creationId="{F2A658D9-F185-44F1-BA33-D50320D1D078}"/>
          </ac:spMkLst>
        </pc:spChg>
        <pc:picChg chg="del">
          <ac:chgData name="Alexa Turner" userId="8e544f1bdfba40bc" providerId="LiveId" clId="{D2251A08-037D-4137-97B3-58D33BDDFCB4}" dt="2023-09-15T19:21:01.272" v="8" actId="21"/>
          <ac:picMkLst>
            <pc:docMk/>
            <pc:sldMk cId="86612104" sldId="257"/>
            <ac:picMk id="5" creationId="{C8F403BF-1B8F-FEB3-3379-8580926B979B}"/>
          </ac:picMkLst>
        </pc:picChg>
        <pc:picChg chg="add del mod">
          <ac:chgData name="Alexa Turner" userId="8e544f1bdfba40bc" providerId="LiveId" clId="{D2251A08-037D-4137-97B3-58D33BDDFCB4}" dt="2023-09-15T19:22:25.747" v="14" actId="478"/>
          <ac:picMkLst>
            <pc:docMk/>
            <pc:sldMk cId="86612104" sldId="257"/>
            <ac:picMk id="1026" creationId="{EF3AD580-8A16-4244-85B8-FF5C98B5166A}"/>
          </ac:picMkLst>
        </pc:picChg>
      </pc:sldChg>
      <pc:sldChg chg="addSp modSp mod">
        <pc:chgData name="Alexa Turner" userId="8e544f1bdfba40bc" providerId="LiveId" clId="{D2251A08-037D-4137-97B3-58D33BDDFCB4}" dt="2023-09-15T19:24:41.157" v="31" actId="207"/>
        <pc:sldMkLst>
          <pc:docMk/>
          <pc:sldMk cId="1690208894" sldId="259"/>
        </pc:sldMkLst>
        <pc:spChg chg="mod">
          <ac:chgData name="Alexa Turner" userId="8e544f1bdfba40bc" providerId="LiveId" clId="{D2251A08-037D-4137-97B3-58D33BDDFCB4}" dt="2023-09-15T19:23:03.707" v="20" actId="207"/>
          <ac:spMkLst>
            <pc:docMk/>
            <pc:sldMk cId="1690208894" sldId="259"/>
            <ac:spMk id="2" creationId="{F97DBF32-FDB3-AE39-3349-FCE58A99D3CE}"/>
          </ac:spMkLst>
        </pc:spChg>
        <pc:spChg chg="mod">
          <ac:chgData name="Alexa Turner" userId="8e544f1bdfba40bc" providerId="LiveId" clId="{D2251A08-037D-4137-97B3-58D33BDDFCB4}" dt="2023-09-15T19:24:41.157" v="31" actId="207"/>
          <ac:spMkLst>
            <pc:docMk/>
            <pc:sldMk cId="1690208894" sldId="259"/>
            <ac:spMk id="3" creationId="{A58A156B-3D57-2549-44EF-ABDF8FCCF83F}"/>
          </ac:spMkLst>
        </pc:spChg>
        <pc:spChg chg="add">
          <ac:chgData name="Alexa Turner" userId="8e544f1bdfba40bc" providerId="LiveId" clId="{D2251A08-037D-4137-97B3-58D33BDDFCB4}" dt="2023-09-15T19:22:57.331" v="19" actId="26606"/>
          <ac:spMkLst>
            <pc:docMk/>
            <pc:sldMk cId="1690208894" sldId="259"/>
            <ac:spMk id="10" creationId="{CF4680D4-DEE2-49EE-AF90-EFEAF50AEC23}"/>
          </ac:spMkLst>
        </pc:spChg>
        <pc:spChg chg="add">
          <ac:chgData name="Alexa Turner" userId="8e544f1bdfba40bc" providerId="LiveId" clId="{D2251A08-037D-4137-97B3-58D33BDDFCB4}" dt="2023-09-15T19:22:57.331" v="19" actId="26606"/>
          <ac:spMkLst>
            <pc:docMk/>
            <pc:sldMk cId="1690208894" sldId="259"/>
            <ac:spMk id="12" creationId="{50C52EE1-5085-4960-AD29-A926E62ECC9F}"/>
          </ac:spMkLst>
        </pc:spChg>
        <pc:spChg chg="add">
          <ac:chgData name="Alexa Turner" userId="8e544f1bdfba40bc" providerId="LiveId" clId="{D2251A08-037D-4137-97B3-58D33BDDFCB4}" dt="2023-09-15T19:22:57.331" v="19" actId="26606"/>
          <ac:spMkLst>
            <pc:docMk/>
            <pc:sldMk cId="1690208894" sldId="259"/>
            <ac:spMk id="14" creationId="{CD15AA94-C237-4412-B37B-EB317D2B05B7}"/>
          </ac:spMkLst>
        </pc:spChg>
        <pc:picChg chg="mod ord">
          <ac:chgData name="Alexa Turner" userId="8e544f1bdfba40bc" providerId="LiveId" clId="{D2251A08-037D-4137-97B3-58D33BDDFCB4}" dt="2023-09-15T19:22:57.331" v="19" actId="26606"/>
          <ac:picMkLst>
            <pc:docMk/>
            <pc:sldMk cId="1690208894" sldId="259"/>
            <ac:picMk id="5" creationId="{58C32C0B-84DB-9E78-E201-F454DE9DB9B9}"/>
          </ac:picMkLst>
        </pc:picChg>
      </pc:sldChg>
      <pc:sldChg chg="modSp mod">
        <pc:chgData name="Alexa Turner" userId="8e544f1bdfba40bc" providerId="LiveId" clId="{D2251A08-037D-4137-97B3-58D33BDDFCB4}" dt="2023-09-15T19:23:23.437" v="22" actId="207"/>
        <pc:sldMkLst>
          <pc:docMk/>
          <pc:sldMk cId="1442710162" sldId="262"/>
        </pc:sldMkLst>
        <pc:spChg chg="mod">
          <ac:chgData name="Alexa Turner" userId="8e544f1bdfba40bc" providerId="LiveId" clId="{D2251A08-037D-4137-97B3-58D33BDDFCB4}" dt="2023-09-15T19:23:19.438" v="21" actId="207"/>
          <ac:spMkLst>
            <pc:docMk/>
            <pc:sldMk cId="1442710162" sldId="262"/>
            <ac:spMk id="2" creationId="{DE9EB6C7-4093-7D91-AD69-5CD197339345}"/>
          </ac:spMkLst>
        </pc:spChg>
        <pc:spChg chg="mod">
          <ac:chgData name="Alexa Turner" userId="8e544f1bdfba40bc" providerId="LiveId" clId="{D2251A08-037D-4137-97B3-58D33BDDFCB4}" dt="2023-09-15T19:23:23.437" v="22" actId="207"/>
          <ac:spMkLst>
            <pc:docMk/>
            <pc:sldMk cId="1442710162" sldId="262"/>
            <ac:spMk id="3" creationId="{BB1000F8-25B9-A781-FA61-4FDE7639CCDB}"/>
          </ac:spMkLst>
        </pc:spChg>
      </pc:sldChg>
      <pc:sldChg chg="modSp mod">
        <pc:chgData name="Alexa Turner" userId="8e544f1bdfba40bc" providerId="LiveId" clId="{D2251A08-037D-4137-97B3-58D33BDDFCB4}" dt="2023-09-15T19:24:26.503" v="29" actId="207"/>
        <pc:sldMkLst>
          <pc:docMk/>
          <pc:sldMk cId="2251429307" sldId="263"/>
        </pc:sldMkLst>
        <pc:spChg chg="mod">
          <ac:chgData name="Alexa Turner" userId="8e544f1bdfba40bc" providerId="LiveId" clId="{D2251A08-037D-4137-97B3-58D33BDDFCB4}" dt="2023-09-15T19:24:26.503" v="29" actId="207"/>
          <ac:spMkLst>
            <pc:docMk/>
            <pc:sldMk cId="2251429307" sldId="263"/>
            <ac:spMk id="2" creationId="{7C128881-7930-45AB-6557-66ECB8224E60}"/>
          </ac:spMkLst>
        </pc:spChg>
        <pc:spChg chg="mod">
          <ac:chgData name="Alexa Turner" userId="8e544f1bdfba40bc" providerId="LiveId" clId="{D2251A08-037D-4137-97B3-58D33BDDFCB4}" dt="2023-09-15T19:24:23.313" v="28" actId="207"/>
          <ac:spMkLst>
            <pc:docMk/>
            <pc:sldMk cId="2251429307" sldId="263"/>
            <ac:spMk id="3" creationId="{70B38020-6AE5-5960-5584-2DD242C9F58A}"/>
          </ac:spMkLst>
        </pc:spChg>
      </pc:sldChg>
      <pc:sldChg chg="modSp mod">
        <pc:chgData name="Alexa Turner" userId="8e544f1bdfba40bc" providerId="LiveId" clId="{D2251A08-037D-4137-97B3-58D33BDDFCB4}" dt="2023-09-15T19:24:05.952" v="25" actId="207"/>
        <pc:sldMkLst>
          <pc:docMk/>
          <pc:sldMk cId="3320715480" sldId="266"/>
        </pc:sldMkLst>
        <pc:spChg chg="mod">
          <ac:chgData name="Alexa Turner" userId="8e544f1bdfba40bc" providerId="LiveId" clId="{D2251A08-037D-4137-97B3-58D33BDDFCB4}" dt="2023-09-15T19:24:05.952" v="25" actId="207"/>
          <ac:spMkLst>
            <pc:docMk/>
            <pc:sldMk cId="3320715480" sldId="266"/>
            <ac:spMk id="3" creationId="{20F78A37-1E32-477C-87AF-7A5D7A8185E8}"/>
          </ac:spMkLst>
        </pc:spChg>
      </pc:sldChg>
      <pc:sldChg chg="modSp mod">
        <pc:chgData name="Alexa Turner" userId="8e544f1bdfba40bc" providerId="LiveId" clId="{D2251A08-037D-4137-97B3-58D33BDDFCB4}" dt="2023-09-15T19:23:51.886" v="24" actId="207"/>
        <pc:sldMkLst>
          <pc:docMk/>
          <pc:sldMk cId="215162830" sldId="270"/>
        </pc:sldMkLst>
        <pc:spChg chg="mod">
          <ac:chgData name="Alexa Turner" userId="8e544f1bdfba40bc" providerId="LiveId" clId="{D2251A08-037D-4137-97B3-58D33BDDFCB4}" dt="2023-09-15T19:23:49.330" v="23" actId="207"/>
          <ac:spMkLst>
            <pc:docMk/>
            <pc:sldMk cId="215162830" sldId="270"/>
            <ac:spMk id="2" creationId="{495C0E74-7C6D-2D72-E943-102E66D6777B}"/>
          </ac:spMkLst>
        </pc:spChg>
        <pc:spChg chg="mod">
          <ac:chgData name="Alexa Turner" userId="8e544f1bdfba40bc" providerId="LiveId" clId="{D2251A08-037D-4137-97B3-58D33BDDFCB4}" dt="2023-09-15T19:23:51.886" v="24" actId="207"/>
          <ac:spMkLst>
            <pc:docMk/>
            <pc:sldMk cId="215162830" sldId="270"/>
            <ac:spMk id="22" creationId="{13B4D60C-1857-D966-4DE7-C9A36F0A56E6}"/>
          </ac:spMkLst>
        </pc:spChg>
      </pc:sldChg>
    </pc:docChg>
  </pc:docChgLst>
  <pc:docChgLst>
    <pc:chgData name="Victoria Smith" userId="670ffec61fc8b8ea" providerId="LiveId" clId="{E9DA44E4-5B0A-455F-80C1-088B9B4A81E2}"/>
    <pc:docChg chg="undo custSel modSld">
      <pc:chgData name="Victoria Smith" userId="670ffec61fc8b8ea" providerId="LiveId" clId="{E9DA44E4-5B0A-455F-80C1-088B9B4A81E2}" dt="2023-09-15T18:57:28.508" v="97" actId="26606"/>
      <pc:docMkLst>
        <pc:docMk/>
      </pc:docMkLst>
      <pc:sldChg chg="addSp modSp mod setBg">
        <pc:chgData name="Victoria Smith" userId="670ffec61fc8b8ea" providerId="LiveId" clId="{E9DA44E4-5B0A-455F-80C1-088B9B4A81E2}" dt="2023-09-15T18:53:08.152" v="78" actId="26606"/>
        <pc:sldMkLst>
          <pc:docMk/>
          <pc:sldMk cId="86612104" sldId="257"/>
        </pc:sldMkLst>
        <pc:spChg chg="mod">
          <ac:chgData name="Victoria Smith" userId="670ffec61fc8b8ea" providerId="LiveId" clId="{E9DA44E4-5B0A-455F-80C1-088B9B4A81E2}" dt="2023-09-15T18:53:08.152" v="78" actId="26606"/>
          <ac:spMkLst>
            <pc:docMk/>
            <pc:sldMk cId="86612104" sldId="257"/>
            <ac:spMk id="2" creationId="{6014B1B4-5271-D670-91BF-B2DF6AB17BC9}"/>
          </ac:spMkLst>
        </pc:spChg>
        <pc:spChg chg="mod">
          <ac:chgData name="Victoria Smith" userId="670ffec61fc8b8ea" providerId="LiveId" clId="{E9DA44E4-5B0A-455F-80C1-088B9B4A81E2}" dt="2023-09-15T18:53:08.152" v="78" actId="26606"/>
          <ac:spMkLst>
            <pc:docMk/>
            <pc:sldMk cId="86612104" sldId="257"/>
            <ac:spMk id="3" creationId="{F77C050B-A58F-D2BF-D2A9-A4C3CCB74AD7}"/>
          </ac:spMkLst>
        </pc:spChg>
        <pc:picChg chg="add">
          <ac:chgData name="Victoria Smith" userId="670ffec61fc8b8ea" providerId="LiveId" clId="{E9DA44E4-5B0A-455F-80C1-088B9B4A81E2}" dt="2023-09-15T18:53:08.152" v="78" actId="26606"/>
          <ac:picMkLst>
            <pc:docMk/>
            <pc:sldMk cId="86612104" sldId="257"/>
            <ac:picMk id="5" creationId="{C8F403BF-1B8F-FEB3-3379-8580926B979B}"/>
          </ac:picMkLst>
        </pc:picChg>
      </pc:sldChg>
      <pc:sldChg chg="addSp modSp mod setBg">
        <pc:chgData name="Victoria Smith" userId="670ffec61fc8b8ea" providerId="LiveId" clId="{E9DA44E4-5B0A-455F-80C1-088B9B4A81E2}" dt="2023-09-15T18:53:49.403" v="79" actId="26606"/>
        <pc:sldMkLst>
          <pc:docMk/>
          <pc:sldMk cId="1690208894" sldId="259"/>
        </pc:sldMkLst>
        <pc:spChg chg="mod">
          <ac:chgData name="Victoria Smith" userId="670ffec61fc8b8ea" providerId="LiveId" clId="{E9DA44E4-5B0A-455F-80C1-088B9B4A81E2}" dt="2023-09-15T18:53:49.403" v="79" actId="26606"/>
          <ac:spMkLst>
            <pc:docMk/>
            <pc:sldMk cId="1690208894" sldId="259"/>
            <ac:spMk id="2" creationId="{F97DBF32-FDB3-AE39-3349-FCE58A99D3CE}"/>
          </ac:spMkLst>
        </pc:spChg>
        <pc:spChg chg="mod">
          <ac:chgData name="Victoria Smith" userId="670ffec61fc8b8ea" providerId="LiveId" clId="{E9DA44E4-5B0A-455F-80C1-088B9B4A81E2}" dt="2023-09-15T18:53:49.403" v="79" actId="26606"/>
          <ac:spMkLst>
            <pc:docMk/>
            <pc:sldMk cId="1690208894" sldId="259"/>
            <ac:spMk id="3" creationId="{A58A156B-3D57-2549-44EF-ABDF8FCCF83F}"/>
          </ac:spMkLst>
        </pc:spChg>
        <pc:picChg chg="add">
          <ac:chgData name="Victoria Smith" userId="670ffec61fc8b8ea" providerId="LiveId" clId="{E9DA44E4-5B0A-455F-80C1-088B9B4A81E2}" dt="2023-09-15T18:53:49.403" v="79" actId="26606"/>
          <ac:picMkLst>
            <pc:docMk/>
            <pc:sldMk cId="1690208894" sldId="259"/>
            <ac:picMk id="5" creationId="{58C32C0B-84DB-9E78-E201-F454DE9DB9B9}"/>
          </ac:picMkLst>
        </pc:picChg>
      </pc:sldChg>
      <pc:sldChg chg="addSp modSp mod setBg">
        <pc:chgData name="Victoria Smith" userId="670ffec61fc8b8ea" providerId="LiveId" clId="{E9DA44E4-5B0A-455F-80C1-088B9B4A81E2}" dt="2023-09-15T18:55:09.123" v="82" actId="26606"/>
        <pc:sldMkLst>
          <pc:docMk/>
          <pc:sldMk cId="1442710162" sldId="262"/>
        </pc:sldMkLst>
        <pc:spChg chg="mod">
          <ac:chgData name="Victoria Smith" userId="670ffec61fc8b8ea" providerId="LiveId" clId="{E9DA44E4-5B0A-455F-80C1-088B9B4A81E2}" dt="2023-09-15T18:55:09.123" v="82" actId="26606"/>
          <ac:spMkLst>
            <pc:docMk/>
            <pc:sldMk cId="1442710162" sldId="262"/>
            <ac:spMk id="2" creationId="{DE9EB6C7-4093-7D91-AD69-5CD197339345}"/>
          </ac:spMkLst>
        </pc:spChg>
        <pc:spChg chg="mod">
          <ac:chgData name="Victoria Smith" userId="670ffec61fc8b8ea" providerId="LiveId" clId="{E9DA44E4-5B0A-455F-80C1-088B9B4A81E2}" dt="2023-09-15T18:55:09.123" v="82" actId="26606"/>
          <ac:spMkLst>
            <pc:docMk/>
            <pc:sldMk cId="1442710162" sldId="262"/>
            <ac:spMk id="3" creationId="{BB1000F8-25B9-A781-FA61-4FDE7639CCDB}"/>
          </ac:spMkLst>
        </pc:spChg>
        <pc:spChg chg="add">
          <ac:chgData name="Victoria Smith" userId="670ffec61fc8b8ea" providerId="LiveId" clId="{E9DA44E4-5B0A-455F-80C1-088B9B4A81E2}" dt="2023-09-15T18:55:09.123" v="82" actId="26606"/>
          <ac:spMkLst>
            <pc:docMk/>
            <pc:sldMk cId="1442710162" sldId="262"/>
            <ac:spMk id="11" creationId="{1660E788-AFA9-4A1B-9991-6AA74632A15B}"/>
          </ac:spMkLst>
        </pc:spChg>
        <pc:spChg chg="add">
          <ac:chgData name="Victoria Smith" userId="670ffec61fc8b8ea" providerId="LiveId" clId="{E9DA44E4-5B0A-455F-80C1-088B9B4A81E2}" dt="2023-09-15T18:55:09.123" v="82" actId="26606"/>
          <ac:spMkLst>
            <pc:docMk/>
            <pc:sldMk cId="1442710162" sldId="262"/>
            <ac:spMk id="13" creationId="{867D4867-5BA7-4462-B2F6-A23F4A622AA7}"/>
          </ac:spMkLst>
        </pc:spChg>
        <pc:picChg chg="mod">
          <ac:chgData name="Victoria Smith" userId="670ffec61fc8b8ea" providerId="LiveId" clId="{E9DA44E4-5B0A-455F-80C1-088B9B4A81E2}" dt="2023-09-15T18:55:09.123" v="82" actId="26606"/>
          <ac:picMkLst>
            <pc:docMk/>
            <pc:sldMk cId="1442710162" sldId="262"/>
            <ac:picMk id="6" creationId="{F401D50E-0155-FE88-583B-31DFC3CC30A4}"/>
          </ac:picMkLst>
        </pc:picChg>
      </pc:sldChg>
      <pc:sldChg chg="addSp delSp modSp mod setBg">
        <pc:chgData name="Victoria Smith" userId="670ffec61fc8b8ea" providerId="LiveId" clId="{E9DA44E4-5B0A-455F-80C1-088B9B4A81E2}" dt="2023-09-15T18:55:02.793" v="81" actId="26606"/>
        <pc:sldMkLst>
          <pc:docMk/>
          <pc:sldMk cId="2251429307" sldId="263"/>
        </pc:sldMkLst>
        <pc:spChg chg="mod">
          <ac:chgData name="Victoria Smith" userId="670ffec61fc8b8ea" providerId="LiveId" clId="{E9DA44E4-5B0A-455F-80C1-088B9B4A81E2}" dt="2023-09-15T18:55:02.793" v="81" actId="26606"/>
          <ac:spMkLst>
            <pc:docMk/>
            <pc:sldMk cId="2251429307" sldId="263"/>
            <ac:spMk id="2" creationId="{7C128881-7930-45AB-6557-66ECB8224E60}"/>
          </ac:spMkLst>
        </pc:spChg>
        <pc:spChg chg="mod">
          <ac:chgData name="Victoria Smith" userId="670ffec61fc8b8ea" providerId="LiveId" clId="{E9DA44E4-5B0A-455F-80C1-088B9B4A81E2}" dt="2023-09-15T18:55:02.793" v="81" actId="26606"/>
          <ac:spMkLst>
            <pc:docMk/>
            <pc:sldMk cId="2251429307" sldId="263"/>
            <ac:spMk id="3" creationId="{70B38020-6AE5-5960-5584-2DD242C9F58A}"/>
          </ac:spMkLst>
        </pc:spChg>
        <pc:spChg chg="add del">
          <ac:chgData name="Victoria Smith" userId="670ffec61fc8b8ea" providerId="LiveId" clId="{E9DA44E4-5B0A-455F-80C1-088B9B4A81E2}" dt="2023-09-15T18:55:02.793" v="81" actId="26606"/>
          <ac:spMkLst>
            <pc:docMk/>
            <pc:sldMk cId="2251429307" sldId="263"/>
            <ac:spMk id="9" creationId="{1660E788-AFA9-4A1B-9991-6AA74632A15B}"/>
          </ac:spMkLst>
        </pc:spChg>
        <pc:spChg chg="add del">
          <ac:chgData name="Victoria Smith" userId="670ffec61fc8b8ea" providerId="LiveId" clId="{E9DA44E4-5B0A-455F-80C1-088B9B4A81E2}" dt="2023-09-15T18:55:02.793" v="81" actId="26606"/>
          <ac:spMkLst>
            <pc:docMk/>
            <pc:sldMk cId="2251429307" sldId="263"/>
            <ac:spMk id="11" creationId="{867D4867-5BA7-4462-B2F6-A23F4A622AA7}"/>
          </ac:spMkLst>
        </pc:spChg>
        <pc:spChg chg="add">
          <ac:chgData name="Victoria Smith" userId="670ffec61fc8b8ea" providerId="LiveId" clId="{E9DA44E4-5B0A-455F-80C1-088B9B4A81E2}" dt="2023-09-15T18:55:02.793" v="81" actId="26606"/>
          <ac:spMkLst>
            <pc:docMk/>
            <pc:sldMk cId="2251429307" sldId="263"/>
            <ac:spMk id="16" creationId="{CF4680D4-DEE2-49EE-AF90-EFEAF50AEC23}"/>
          </ac:spMkLst>
        </pc:spChg>
        <pc:spChg chg="add">
          <ac:chgData name="Victoria Smith" userId="670ffec61fc8b8ea" providerId="LiveId" clId="{E9DA44E4-5B0A-455F-80C1-088B9B4A81E2}" dt="2023-09-15T18:55:02.793" v="81" actId="26606"/>
          <ac:spMkLst>
            <pc:docMk/>
            <pc:sldMk cId="2251429307" sldId="263"/>
            <ac:spMk id="18" creationId="{50C52EE1-5085-4960-AD29-A926E62ECC9F}"/>
          </ac:spMkLst>
        </pc:spChg>
        <pc:spChg chg="add">
          <ac:chgData name="Victoria Smith" userId="670ffec61fc8b8ea" providerId="LiveId" clId="{E9DA44E4-5B0A-455F-80C1-088B9B4A81E2}" dt="2023-09-15T18:55:02.793" v="81" actId="26606"/>
          <ac:spMkLst>
            <pc:docMk/>
            <pc:sldMk cId="2251429307" sldId="263"/>
            <ac:spMk id="20" creationId="{CD15AA94-C237-4412-B37B-EB317D2B05B7}"/>
          </ac:spMkLst>
        </pc:spChg>
        <pc:picChg chg="mod">
          <ac:chgData name="Victoria Smith" userId="670ffec61fc8b8ea" providerId="LiveId" clId="{E9DA44E4-5B0A-455F-80C1-088B9B4A81E2}" dt="2023-09-15T18:55:02.793" v="81" actId="26606"/>
          <ac:picMkLst>
            <pc:docMk/>
            <pc:sldMk cId="2251429307" sldId="263"/>
            <ac:picMk id="4" creationId="{204385C4-EC5A-1014-8895-DE80A69F3DBE}"/>
          </ac:picMkLst>
        </pc:picChg>
      </pc:sldChg>
      <pc:sldChg chg="addSp modSp mod setBg">
        <pc:chgData name="Victoria Smith" userId="670ffec61fc8b8ea" providerId="LiveId" clId="{E9DA44E4-5B0A-455F-80C1-088B9B4A81E2}" dt="2023-09-15T18:52:32.054" v="77" actId="26606"/>
        <pc:sldMkLst>
          <pc:docMk/>
          <pc:sldMk cId="3320715480" sldId="266"/>
        </pc:sldMkLst>
        <pc:spChg chg="mod">
          <ac:chgData name="Victoria Smith" userId="670ffec61fc8b8ea" providerId="LiveId" clId="{E9DA44E4-5B0A-455F-80C1-088B9B4A81E2}" dt="2023-09-15T18:52:32.054" v="77" actId="26606"/>
          <ac:spMkLst>
            <pc:docMk/>
            <pc:sldMk cId="3320715480" sldId="266"/>
            <ac:spMk id="2" creationId="{CB9DAB03-5BF5-215B-EA2C-FB5032A996B4}"/>
          </ac:spMkLst>
        </pc:spChg>
        <pc:spChg chg="mod">
          <ac:chgData name="Victoria Smith" userId="670ffec61fc8b8ea" providerId="LiveId" clId="{E9DA44E4-5B0A-455F-80C1-088B9B4A81E2}" dt="2023-09-15T18:52:32.054" v="77" actId="26606"/>
          <ac:spMkLst>
            <pc:docMk/>
            <pc:sldMk cId="3320715480" sldId="266"/>
            <ac:spMk id="3" creationId="{20F78A37-1E32-477C-87AF-7A5D7A8185E8}"/>
          </ac:spMkLst>
        </pc:spChg>
        <pc:spChg chg="add">
          <ac:chgData name="Victoria Smith" userId="670ffec61fc8b8ea" providerId="LiveId" clId="{E9DA44E4-5B0A-455F-80C1-088B9B4A81E2}" dt="2023-09-15T18:52:32.054" v="77" actId="26606"/>
          <ac:spMkLst>
            <pc:docMk/>
            <pc:sldMk cId="3320715480" sldId="266"/>
            <ac:spMk id="8" creationId="{2AEFFFF2-9EB4-4B6C-B9F8-2BA3EF89A21C}"/>
          </ac:spMkLst>
        </pc:spChg>
        <pc:spChg chg="add">
          <ac:chgData name="Victoria Smith" userId="670ffec61fc8b8ea" providerId="LiveId" clId="{E9DA44E4-5B0A-455F-80C1-088B9B4A81E2}" dt="2023-09-15T18:52:32.054" v="77" actId="26606"/>
          <ac:spMkLst>
            <pc:docMk/>
            <pc:sldMk cId="3320715480" sldId="266"/>
            <ac:spMk id="10" creationId="{0D65299F-028F-4AFC-B46A-8DB33E20FE4A}"/>
          </ac:spMkLst>
        </pc:spChg>
        <pc:spChg chg="add">
          <ac:chgData name="Victoria Smith" userId="670ffec61fc8b8ea" providerId="LiveId" clId="{E9DA44E4-5B0A-455F-80C1-088B9B4A81E2}" dt="2023-09-15T18:52:32.054" v="77" actId="26606"/>
          <ac:spMkLst>
            <pc:docMk/>
            <pc:sldMk cId="3320715480" sldId="266"/>
            <ac:spMk id="12" creationId="{BAC87F6E-526A-49B5-995D-42DB656594C9}"/>
          </ac:spMkLst>
        </pc:spChg>
      </pc:sldChg>
      <pc:sldChg chg="modSp mod">
        <pc:chgData name="Victoria Smith" userId="670ffec61fc8b8ea" providerId="LiveId" clId="{E9DA44E4-5B0A-455F-80C1-088B9B4A81E2}" dt="2023-09-15T18:50:08.255" v="75" actId="20577"/>
        <pc:sldMkLst>
          <pc:docMk/>
          <pc:sldMk cId="266642450" sldId="268"/>
        </pc:sldMkLst>
        <pc:spChg chg="mod">
          <ac:chgData name="Victoria Smith" userId="670ffec61fc8b8ea" providerId="LiveId" clId="{E9DA44E4-5B0A-455F-80C1-088B9B4A81E2}" dt="2023-09-15T18:47:45.909" v="45" actId="1076"/>
          <ac:spMkLst>
            <pc:docMk/>
            <pc:sldMk cId="266642450" sldId="268"/>
            <ac:spMk id="2" creationId="{5B1A4179-2F18-C9A0-06B0-2B37DC41CCC3}"/>
          </ac:spMkLst>
        </pc:spChg>
        <pc:spChg chg="mod">
          <ac:chgData name="Victoria Smith" userId="670ffec61fc8b8ea" providerId="LiveId" clId="{E9DA44E4-5B0A-455F-80C1-088B9B4A81E2}" dt="2023-09-15T18:50:08.255" v="75" actId="20577"/>
          <ac:spMkLst>
            <pc:docMk/>
            <pc:sldMk cId="266642450" sldId="268"/>
            <ac:spMk id="3" creationId="{997E8C17-F2F4-A8D6-CFF0-0ABE29904FE6}"/>
          </ac:spMkLst>
        </pc:spChg>
      </pc:sldChg>
      <pc:sldChg chg="addSp delSp modSp mod setBg setClrOvrMap">
        <pc:chgData name="Victoria Smith" userId="670ffec61fc8b8ea" providerId="LiveId" clId="{E9DA44E4-5B0A-455F-80C1-088B9B4A81E2}" dt="2023-09-15T18:56:59.778" v="96" actId="947"/>
        <pc:sldMkLst>
          <pc:docMk/>
          <pc:sldMk cId="215162830" sldId="270"/>
        </pc:sldMkLst>
        <pc:spChg chg="mod">
          <ac:chgData name="Victoria Smith" userId="670ffec61fc8b8ea" providerId="LiveId" clId="{E9DA44E4-5B0A-455F-80C1-088B9B4A81E2}" dt="2023-09-15T18:56:29.479" v="93" actId="26606"/>
          <ac:spMkLst>
            <pc:docMk/>
            <pc:sldMk cId="215162830" sldId="270"/>
            <ac:spMk id="2" creationId="{495C0E74-7C6D-2D72-E943-102E66D6777B}"/>
          </ac:spMkLst>
        </pc:spChg>
        <pc:spChg chg="add del mod">
          <ac:chgData name="Victoria Smith" userId="670ffec61fc8b8ea" providerId="LiveId" clId="{E9DA44E4-5B0A-455F-80C1-088B9B4A81E2}" dt="2023-09-15T18:56:29.479" v="93" actId="26606"/>
          <ac:spMkLst>
            <pc:docMk/>
            <pc:sldMk cId="215162830" sldId="270"/>
            <ac:spMk id="3" creationId="{13B4D60C-1857-D966-4DE7-C9A36F0A56E6}"/>
          </ac:spMkLst>
        </pc:spChg>
        <pc:spChg chg="add del">
          <ac:chgData name="Victoria Smith" userId="670ffec61fc8b8ea" providerId="LiveId" clId="{E9DA44E4-5B0A-455F-80C1-088B9B4A81E2}" dt="2023-09-15T18:55:50.072" v="84" actId="26606"/>
          <ac:spMkLst>
            <pc:docMk/>
            <pc:sldMk cId="215162830" sldId="270"/>
            <ac:spMk id="8" creationId="{C33976D1-3430-450C-A978-87A9A6E8E71F}"/>
          </ac:spMkLst>
        </pc:spChg>
        <pc:spChg chg="add del">
          <ac:chgData name="Victoria Smith" userId="670ffec61fc8b8ea" providerId="LiveId" clId="{E9DA44E4-5B0A-455F-80C1-088B9B4A81E2}" dt="2023-09-15T18:56:03.266" v="86" actId="26606"/>
          <ac:spMkLst>
            <pc:docMk/>
            <pc:sldMk cId="215162830" sldId="270"/>
            <ac:spMk id="9" creationId="{68D8C857-9447-4941-8520-9A44A926F4FF}"/>
          </ac:spMkLst>
        </pc:spChg>
        <pc:spChg chg="add del">
          <ac:chgData name="Victoria Smith" userId="670ffec61fc8b8ea" providerId="LiveId" clId="{E9DA44E4-5B0A-455F-80C1-088B9B4A81E2}" dt="2023-09-15T18:55:50.072" v="84" actId="26606"/>
          <ac:spMkLst>
            <pc:docMk/>
            <pc:sldMk cId="215162830" sldId="270"/>
            <ac:spMk id="10" creationId="{7D6AAC78-7D86-415A-ADC1-2B474807960C}"/>
          </ac:spMkLst>
        </pc:spChg>
        <pc:spChg chg="add del">
          <ac:chgData name="Victoria Smith" userId="670ffec61fc8b8ea" providerId="LiveId" clId="{E9DA44E4-5B0A-455F-80C1-088B9B4A81E2}" dt="2023-09-15T18:55:50.072" v="84" actId="26606"/>
          <ac:spMkLst>
            <pc:docMk/>
            <pc:sldMk cId="215162830" sldId="270"/>
            <ac:spMk id="12" creationId="{F2A658D9-F185-44F1-BA33-D50320D1D078}"/>
          </ac:spMkLst>
        </pc:spChg>
        <pc:spChg chg="add del">
          <ac:chgData name="Victoria Smith" userId="670ffec61fc8b8ea" providerId="LiveId" clId="{E9DA44E4-5B0A-455F-80C1-088B9B4A81E2}" dt="2023-09-15T18:56:27.939" v="90" actId="26606"/>
          <ac:spMkLst>
            <pc:docMk/>
            <pc:sldMk cId="215162830" sldId="270"/>
            <ac:spMk id="13" creationId="{4E866FF9-A729-45F0-A163-10E89E871602}"/>
          </ac:spMkLst>
        </pc:spChg>
        <pc:spChg chg="add del">
          <ac:chgData name="Victoria Smith" userId="670ffec61fc8b8ea" providerId="LiveId" clId="{E9DA44E4-5B0A-455F-80C1-088B9B4A81E2}" dt="2023-09-15T18:56:27.939" v="90" actId="26606"/>
          <ac:spMkLst>
            <pc:docMk/>
            <pc:sldMk cId="215162830" sldId="270"/>
            <ac:spMk id="14" creationId="{A804366F-2366-4688-98E7-B101C7BC6146}"/>
          </ac:spMkLst>
        </pc:spChg>
        <pc:spChg chg="add">
          <ac:chgData name="Victoria Smith" userId="670ffec61fc8b8ea" providerId="LiveId" clId="{E9DA44E4-5B0A-455F-80C1-088B9B4A81E2}" dt="2023-09-15T18:56:29.479" v="93" actId="26606"/>
          <ac:spMkLst>
            <pc:docMk/>
            <pc:sldMk cId="215162830" sldId="270"/>
            <ac:spMk id="19" creationId="{C33976D1-3430-450C-A978-87A9A6E8E71F}"/>
          </ac:spMkLst>
        </pc:spChg>
        <pc:spChg chg="add">
          <ac:chgData name="Victoria Smith" userId="670ffec61fc8b8ea" providerId="LiveId" clId="{E9DA44E4-5B0A-455F-80C1-088B9B4A81E2}" dt="2023-09-15T18:56:29.479" v="93" actId="26606"/>
          <ac:spMkLst>
            <pc:docMk/>
            <pc:sldMk cId="215162830" sldId="270"/>
            <ac:spMk id="20" creationId="{7D6AAC78-7D86-415A-ADC1-2B474807960C}"/>
          </ac:spMkLst>
        </pc:spChg>
        <pc:spChg chg="add">
          <ac:chgData name="Victoria Smith" userId="670ffec61fc8b8ea" providerId="LiveId" clId="{E9DA44E4-5B0A-455F-80C1-088B9B4A81E2}" dt="2023-09-15T18:56:29.479" v="93" actId="26606"/>
          <ac:spMkLst>
            <pc:docMk/>
            <pc:sldMk cId="215162830" sldId="270"/>
            <ac:spMk id="21" creationId="{F2A658D9-F185-44F1-BA33-D50320D1D078}"/>
          </ac:spMkLst>
        </pc:spChg>
        <pc:spChg chg="add mod">
          <ac:chgData name="Victoria Smith" userId="670ffec61fc8b8ea" providerId="LiveId" clId="{E9DA44E4-5B0A-455F-80C1-088B9B4A81E2}" dt="2023-09-15T18:56:59.778" v="96" actId="947"/>
          <ac:spMkLst>
            <pc:docMk/>
            <pc:sldMk cId="215162830" sldId="270"/>
            <ac:spMk id="22" creationId="{13B4D60C-1857-D966-4DE7-C9A36F0A56E6}"/>
          </ac:spMkLst>
        </pc:spChg>
        <pc:graphicFrameChg chg="add del">
          <ac:chgData name="Victoria Smith" userId="670ffec61fc8b8ea" providerId="LiveId" clId="{E9DA44E4-5B0A-455F-80C1-088B9B4A81E2}" dt="2023-09-15T18:56:27.939" v="90" actId="26606"/>
          <ac:graphicFrameMkLst>
            <pc:docMk/>
            <pc:sldMk cId="215162830" sldId="270"/>
            <ac:graphicFrameMk id="15" creationId="{B4D8602A-8878-73C0-E2B0-046872EA18E8}"/>
          </ac:graphicFrameMkLst>
        </pc:graphicFrameChg>
        <pc:graphicFrameChg chg="add del">
          <ac:chgData name="Victoria Smith" userId="670ffec61fc8b8ea" providerId="LiveId" clId="{E9DA44E4-5B0A-455F-80C1-088B9B4A81E2}" dt="2023-09-15T18:56:29.478" v="92" actId="26606"/>
          <ac:graphicFrameMkLst>
            <pc:docMk/>
            <pc:sldMk cId="215162830" sldId="270"/>
            <ac:graphicFrameMk id="17" creationId="{AD944DAB-F2EE-37BB-ED31-3740C6714E65}"/>
          </ac:graphicFrameMkLst>
        </pc:graphicFrameChg>
        <pc:picChg chg="add del">
          <ac:chgData name="Victoria Smith" userId="670ffec61fc8b8ea" providerId="LiveId" clId="{E9DA44E4-5B0A-455F-80C1-088B9B4A81E2}" dt="2023-09-15T18:56:03.266" v="86" actId="26606"/>
          <ac:picMkLst>
            <pc:docMk/>
            <pc:sldMk cId="215162830" sldId="270"/>
            <ac:picMk id="5" creationId="{E7BC3904-6D07-FBAA-AE6E-7EFC4DCACF73}"/>
          </ac:picMkLst>
        </pc:picChg>
        <pc:picChg chg="add del">
          <ac:chgData name="Victoria Smith" userId="670ffec61fc8b8ea" providerId="LiveId" clId="{E9DA44E4-5B0A-455F-80C1-088B9B4A81E2}" dt="2023-09-15T18:56:09.384" v="88" actId="26606"/>
          <ac:picMkLst>
            <pc:docMk/>
            <pc:sldMk cId="215162830" sldId="270"/>
            <ac:picMk id="11" creationId="{380D9B5E-3D94-643D-91B2-76DAD4086A1C}"/>
          </ac:picMkLst>
        </pc:picChg>
      </pc:sldChg>
      <pc:sldChg chg="addSp modSp mod setBg">
        <pc:chgData name="Victoria Smith" userId="670ffec61fc8b8ea" providerId="LiveId" clId="{E9DA44E4-5B0A-455F-80C1-088B9B4A81E2}" dt="2023-09-15T18:57:28.508" v="97" actId="26606"/>
        <pc:sldMkLst>
          <pc:docMk/>
          <pc:sldMk cId="3045999151" sldId="272"/>
        </pc:sldMkLst>
        <pc:spChg chg="mod">
          <ac:chgData name="Victoria Smith" userId="670ffec61fc8b8ea" providerId="LiveId" clId="{E9DA44E4-5B0A-455F-80C1-088B9B4A81E2}" dt="2023-09-15T18:57:28.508" v="97" actId="26606"/>
          <ac:spMkLst>
            <pc:docMk/>
            <pc:sldMk cId="3045999151" sldId="272"/>
            <ac:spMk id="2" creationId="{BD8D9231-F018-85F8-3E47-3630898838C3}"/>
          </ac:spMkLst>
        </pc:spChg>
        <pc:picChg chg="add">
          <ac:chgData name="Victoria Smith" userId="670ffec61fc8b8ea" providerId="LiveId" clId="{E9DA44E4-5B0A-455F-80C1-088B9B4A81E2}" dt="2023-09-15T18:57:28.508" v="97" actId="26606"/>
          <ac:picMkLst>
            <pc:docMk/>
            <pc:sldMk cId="3045999151" sldId="272"/>
            <ac:picMk id="4" creationId="{FCB9AA70-8EE2-DE3C-A5D2-C5E484F8B9C8}"/>
          </ac:picMkLst>
        </pc:pic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CDFCAE-A30F-4DCD-B6B2-6D2984490BC4}"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B325E308-9635-4040-ADCF-5253599D4643}">
      <dgm:prSet/>
      <dgm:spPr/>
      <dgm:t>
        <a:bodyPr/>
        <a:lstStyle/>
        <a:p>
          <a:pPr>
            <a:lnSpc>
              <a:spcPct val="100000"/>
            </a:lnSpc>
            <a:defRPr cap="all"/>
          </a:pPr>
          <a:r>
            <a:rPr lang="en-US" dirty="0">
              <a:solidFill>
                <a:srgbClr val="EBCFB8"/>
              </a:solidFill>
              <a:latin typeface="Karla" panose="020B0004030503030003" pitchFamily="34" charset="0"/>
            </a:rPr>
            <a:t>What are we trying to understand?</a:t>
          </a:r>
        </a:p>
      </dgm:t>
    </dgm:pt>
    <dgm:pt modelId="{63E0698C-F2D4-436C-BCA2-9F180EBDA6BF}" type="parTrans" cxnId="{C1C50B50-AD15-4AD6-8E52-7BEDABB7ABB3}">
      <dgm:prSet/>
      <dgm:spPr/>
      <dgm:t>
        <a:bodyPr/>
        <a:lstStyle/>
        <a:p>
          <a:endParaRPr lang="en-US"/>
        </a:p>
      </dgm:t>
    </dgm:pt>
    <dgm:pt modelId="{81248942-895C-47C0-BDF0-237BA5164BC1}" type="sibTrans" cxnId="{C1C50B50-AD15-4AD6-8E52-7BEDABB7ABB3}">
      <dgm:prSet/>
      <dgm:spPr/>
      <dgm:t>
        <a:bodyPr/>
        <a:lstStyle/>
        <a:p>
          <a:endParaRPr lang="en-US"/>
        </a:p>
      </dgm:t>
    </dgm:pt>
    <dgm:pt modelId="{29697660-3AB7-4392-82DE-B4C06B9F0571}">
      <dgm:prSet/>
      <dgm:spPr/>
      <dgm:t>
        <a:bodyPr/>
        <a:lstStyle/>
        <a:p>
          <a:pPr>
            <a:lnSpc>
              <a:spcPct val="100000"/>
            </a:lnSpc>
            <a:defRPr cap="all"/>
          </a:pPr>
          <a:r>
            <a:rPr lang="en-US" dirty="0">
              <a:solidFill>
                <a:srgbClr val="EBCFB8"/>
              </a:solidFill>
              <a:latin typeface="Karla" panose="020B0004030503030003" pitchFamily="34" charset="0"/>
            </a:rPr>
            <a:t>What are we trying to cover? </a:t>
          </a:r>
        </a:p>
      </dgm:t>
    </dgm:pt>
    <dgm:pt modelId="{EF73FB01-4403-44E2-9FE7-F7561EE53762}" type="parTrans" cxnId="{402B55BA-F360-4BF1-833C-BF402A592351}">
      <dgm:prSet/>
      <dgm:spPr/>
      <dgm:t>
        <a:bodyPr/>
        <a:lstStyle/>
        <a:p>
          <a:endParaRPr lang="en-US"/>
        </a:p>
      </dgm:t>
    </dgm:pt>
    <dgm:pt modelId="{F13F2524-23BF-43D6-B0C4-6D7500BB79DF}" type="sibTrans" cxnId="{402B55BA-F360-4BF1-833C-BF402A592351}">
      <dgm:prSet/>
      <dgm:spPr/>
      <dgm:t>
        <a:bodyPr/>
        <a:lstStyle/>
        <a:p>
          <a:endParaRPr lang="en-US"/>
        </a:p>
      </dgm:t>
    </dgm:pt>
    <dgm:pt modelId="{5772305F-E218-49DF-BE88-D17425DB963D}">
      <dgm:prSet/>
      <dgm:spPr/>
      <dgm:t>
        <a:bodyPr/>
        <a:lstStyle/>
        <a:p>
          <a:pPr>
            <a:lnSpc>
              <a:spcPct val="100000"/>
            </a:lnSpc>
            <a:defRPr cap="all"/>
          </a:pPr>
          <a:r>
            <a:rPr lang="en-US" dirty="0">
              <a:solidFill>
                <a:srgbClr val="EBCFB8"/>
              </a:solidFill>
              <a:latin typeface="Karla" panose="020B0004030503030003" pitchFamily="34" charset="0"/>
            </a:rPr>
            <a:t>What’s your agenda?</a:t>
          </a:r>
        </a:p>
      </dgm:t>
    </dgm:pt>
    <dgm:pt modelId="{68F9838F-E256-49AB-99E1-B9D0CE4FB6C8}" type="parTrans" cxnId="{6AE004F1-476B-4D15-81AC-34697592507E}">
      <dgm:prSet/>
      <dgm:spPr/>
      <dgm:t>
        <a:bodyPr/>
        <a:lstStyle/>
        <a:p>
          <a:endParaRPr lang="en-US"/>
        </a:p>
      </dgm:t>
    </dgm:pt>
    <dgm:pt modelId="{10A53050-1066-4F48-9834-541F1EB55E67}" type="sibTrans" cxnId="{6AE004F1-476B-4D15-81AC-34697592507E}">
      <dgm:prSet/>
      <dgm:spPr/>
      <dgm:t>
        <a:bodyPr/>
        <a:lstStyle/>
        <a:p>
          <a:endParaRPr lang="en-US"/>
        </a:p>
      </dgm:t>
    </dgm:pt>
    <dgm:pt modelId="{34965BFE-2EB2-480A-9709-61C2FD62CAB9}">
      <dgm:prSet/>
      <dgm:spPr/>
      <dgm:t>
        <a:bodyPr/>
        <a:lstStyle/>
        <a:p>
          <a:pPr>
            <a:lnSpc>
              <a:spcPct val="100000"/>
            </a:lnSpc>
            <a:defRPr cap="all"/>
          </a:pPr>
          <a:r>
            <a:rPr lang="en-US" dirty="0">
              <a:solidFill>
                <a:srgbClr val="EBCFB8"/>
              </a:solidFill>
              <a:latin typeface="Karla" panose="020B0004030503030003" pitchFamily="34" charset="0"/>
            </a:rPr>
            <a:t>What’s your next step?</a:t>
          </a:r>
        </a:p>
      </dgm:t>
    </dgm:pt>
    <dgm:pt modelId="{70130C56-063F-4684-A311-00400769317D}" type="parTrans" cxnId="{BD7F9592-0BDD-4AD7-8FA8-B95EBF151F65}">
      <dgm:prSet/>
      <dgm:spPr/>
      <dgm:t>
        <a:bodyPr/>
        <a:lstStyle/>
        <a:p>
          <a:endParaRPr lang="en-US"/>
        </a:p>
      </dgm:t>
    </dgm:pt>
    <dgm:pt modelId="{7FBF6D65-8B5D-4CE5-9E1A-F10A43FF0F08}" type="sibTrans" cxnId="{BD7F9592-0BDD-4AD7-8FA8-B95EBF151F65}">
      <dgm:prSet/>
      <dgm:spPr/>
      <dgm:t>
        <a:bodyPr/>
        <a:lstStyle/>
        <a:p>
          <a:endParaRPr lang="en-US"/>
        </a:p>
      </dgm:t>
    </dgm:pt>
    <dgm:pt modelId="{D2BB30A7-EDF3-4B2C-B5AD-332E43A81296}" type="pres">
      <dgm:prSet presAssocID="{B4CDFCAE-A30F-4DCD-B6B2-6D2984490BC4}" presName="root" presStyleCnt="0">
        <dgm:presLayoutVars>
          <dgm:dir/>
          <dgm:resizeHandles val="exact"/>
        </dgm:presLayoutVars>
      </dgm:prSet>
      <dgm:spPr/>
    </dgm:pt>
    <dgm:pt modelId="{30CEE735-59BD-40C2-9931-A93165BA7377}" type="pres">
      <dgm:prSet presAssocID="{B325E308-9635-4040-ADCF-5253599D4643}" presName="compNode" presStyleCnt="0"/>
      <dgm:spPr/>
    </dgm:pt>
    <dgm:pt modelId="{D7E7E831-BB62-47D4-91AD-88CE8FE421D5}" type="pres">
      <dgm:prSet presAssocID="{B325E308-9635-4040-ADCF-5253599D4643}" presName="iconBgRect" presStyleLbl="bgShp" presStyleIdx="0" presStyleCnt="4"/>
      <dgm:spPr>
        <a:prstGeom prst="round2DiagRect">
          <a:avLst>
            <a:gd name="adj1" fmla="val 29727"/>
            <a:gd name="adj2" fmla="val 0"/>
          </a:avLst>
        </a:prstGeom>
      </dgm:spPr>
    </dgm:pt>
    <dgm:pt modelId="{FA529CAB-67CF-4F9F-90F8-3A56313444AF}" type="pres">
      <dgm:prSet presAssocID="{B325E308-9635-4040-ADCF-5253599D4643}"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d with Gears"/>
        </a:ext>
      </dgm:extLst>
    </dgm:pt>
    <dgm:pt modelId="{BB973C89-526F-45C9-9651-1236E6DC1C8B}" type="pres">
      <dgm:prSet presAssocID="{B325E308-9635-4040-ADCF-5253599D4643}" presName="spaceRect" presStyleCnt="0"/>
      <dgm:spPr/>
    </dgm:pt>
    <dgm:pt modelId="{8F6ADFAF-D9D7-4541-8987-148823D6D64C}" type="pres">
      <dgm:prSet presAssocID="{B325E308-9635-4040-ADCF-5253599D4643}" presName="textRect" presStyleLbl="revTx" presStyleIdx="0" presStyleCnt="4">
        <dgm:presLayoutVars>
          <dgm:chMax val="1"/>
          <dgm:chPref val="1"/>
        </dgm:presLayoutVars>
      </dgm:prSet>
      <dgm:spPr/>
    </dgm:pt>
    <dgm:pt modelId="{BFEB1103-BC91-46CB-9E35-CF91D23CD703}" type="pres">
      <dgm:prSet presAssocID="{81248942-895C-47C0-BDF0-237BA5164BC1}" presName="sibTrans" presStyleCnt="0"/>
      <dgm:spPr/>
    </dgm:pt>
    <dgm:pt modelId="{8FC9BD0F-3B63-4094-A41B-1047F781D96C}" type="pres">
      <dgm:prSet presAssocID="{29697660-3AB7-4392-82DE-B4C06B9F0571}" presName="compNode" presStyleCnt="0"/>
      <dgm:spPr/>
    </dgm:pt>
    <dgm:pt modelId="{2D87DFF9-345A-4BAE-A730-B69D1022DCA1}" type="pres">
      <dgm:prSet presAssocID="{29697660-3AB7-4392-82DE-B4C06B9F0571}" presName="iconBgRect" presStyleLbl="bgShp" presStyleIdx="1" presStyleCnt="4"/>
      <dgm:spPr>
        <a:prstGeom prst="round2DiagRect">
          <a:avLst>
            <a:gd name="adj1" fmla="val 29727"/>
            <a:gd name="adj2" fmla="val 0"/>
          </a:avLst>
        </a:prstGeom>
        <a:solidFill>
          <a:srgbClr val="2B445C"/>
        </a:solidFill>
      </dgm:spPr>
    </dgm:pt>
    <dgm:pt modelId="{BBF32CC0-7352-4E8A-8F2E-4B513FAEB0FC}" type="pres">
      <dgm:prSet presAssocID="{29697660-3AB7-4392-82DE-B4C06B9F0571}"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Irritant"/>
        </a:ext>
      </dgm:extLst>
    </dgm:pt>
    <dgm:pt modelId="{ACF61D1D-191E-41D8-9ABE-9CA1BC443D15}" type="pres">
      <dgm:prSet presAssocID="{29697660-3AB7-4392-82DE-B4C06B9F0571}" presName="spaceRect" presStyleCnt="0"/>
      <dgm:spPr/>
    </dgm:pt>
    <dgm:pt modelId="{018163BF-264E-4756-8448-9CF72984E759}" type="pres">
      <dgm:prSet presAssocID="{29697660-3AB7-4392-82DE-B4C06B9F0571}" presName="textRect" presStyleLbl="revTx" presStyleIdx="1" presStyleCnt="4">
        <dgm:presLayoutVars>
          <dgm:chMax val="1"/>
          <dgm:chPref val="1"/>
        </dgm:presLayoutVars>
      </dgm:prSet>
      <dgm:spPr/>
    </dgm:pt>
    <dgm:pt modelId="{1B191363-954B-40F0-809A-77650925715C}" type="pres">
      <dgm:prSet presAssocID="{F13F2524-23BF-43D6-B0C4-6D7500BB79DF}" presName="sibTrans" presStyleCnt="0"/>
      <dgm:spPr/>
    </dgm:pt>
    <dgm:pt modelId="{221F89A3-7903-40CC-AB30-989B47E3DE82}" type="pres">
      <dgm:prSet presAssocID="{5772305F-E218-49DF-BE88-D17425DB963D}" presName="compNode" presStyleCnt="0"/>
      <dgm:spPr/>
    </dgm:pt>
    <dgm:pt modelId="{6E0ABDC5-C4E7-4E51-990C-9E28186C10CD}" type="pres">
      <dgm:prSet presAssocID="{5772305F-E218-49DF-BE88-D17425DB963D}" presName="iconBgRect" presStyleLbl="bgShp" presStyleIdx="2" presStyleCnt="4"/>
      <dgm:spPr>
        <a:prstGeom prst="round2DiagRect">
          <a:avLst>
            <a:gd name="adj1" fmla="val 29727"/>
            <a:gd name="adj2" fmla="val 0"/>
          </a:avLst>
        </a:prstGeom>
        <a:solidFill>
          <a:srgbClr val="EBCFB8"/>
        </a:solidFill>
      </dgm:spPr>
    </dgm:pt>
    <dgm:pt modelId="{F08CA0D4-182B-4338-8F2A-0515D9971C22}" type="pres">
      <dgm:prSet presAssocID="{5772305F-E218-49DF-BE88-D17425DB963D}"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 List"/>
        </a:ext>
      </dgm:extLst>
    </dgm:pt>
    <dgm:pt modelId="{88C808B6-626D-4F93-8918-0A10AAF8271B}" type="pres">
      <dgm:prSet presAssocID="{5772305F-E218-49DF-BE88-D17425DB963D}" presName="spaceRect" presStyleCnt="0"/>
      <dgm:spPr/>
    </dgm:pt>
    <dgm:pt modelId="{6D027C8E-74A5-454E-A59E-E07EC326A72A}" type="pres">
      <dgm:prSet presAssocID="{5772305F-E218-49DF-BE88-D17425DB963D}" presName="textRect" presStyleLbl="revTx" presStyleIdx="2" presStyleCnt="4">
        <dgm:presLayoutVars>
          <dgm:chMax val="1"/>
          <dgm:chPref val="1"/>
        </dgm:presLayoutVars>
      </dgm:prSet>
      <dgm:spPr/>
    </dgm:pt>
    <dgm:pt modelId="{F796A871-47F9-4EA2-AE11-1F3B52FDCAAA}" type="pres">
      <dgm:prSet presAssocID="{10A53050-1066-4F48-9834-541F1EB55E67}" presName="sibTrans" presStyleCnt="0"/>
      <dgm:spPr/>
    </dgm:pt>
    <dgm:pt modelId="{611A283C-6BCC-4F3F-B88B-E5F65AF43765}" type="pres">
      <dgm:prSet presAssocID="{34965BFE-2EB2-480A-9709-61C2FD62CAB9}" presName="compNode" presStyleCnt="0"/>
      <dgm:spPr/>
    </dgm:pt>
    <dgm:pt modelId="{0B1BC311-FD7D-41EB-A70E-CC26D8A1E4DA}" type="pres">
      <dgm:prSet presAssocID="{34965BFE-2EB2-480A-9709-61C2FD62CAB9}" presName="iconBgRect" presStyleLbl="bgShp" presStyleIdx="3" presStyleCnt="4"/>
      <dgm:spPr>
        <a:prstGeom prst="round2DiagRect">
          <a:avLst>
            <a:gd name="adj1" fmla="val 29727"/>
            <a:gd name="adj2" fmla="val 0"/>
          </a:avLst>
        </a:prstGeom>
        <a:solidFill>
          <a:srgbClr val="64BCAC"/>
        </a:solidFill>
      </dgm:spPr>
    </dgm:pt>
    <dgm:pt modelId="{81145DB2-625C-4FEE-B91B-12A926BCE1E9}" type="pres">
      <dgm:prSet presAssocID="{34965BFE-2EB2-480A-9709-61C2FD62CAB9}"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ance Steps"/>
        </a:ext>
      </dgm:extLst>
    </dgm:pt>
    <dgm:pt modelId="{338113A0-57C5-49B0-B651-5F4CA57E6E0E}" type="pres">
      <dgm:prSet presAssocID="{34965BFE-2EB2-480A-9709-61C2FD62CAB9}" presName="spaceRect" presStyleCnt="0"/>
      <dgm:spPr/>
    </dgm:pt>
    <dgm:pt modelId="{A1595D5D-73A6-4275-9760-3BB58FCFBB70}" type="pres">
      <dgm:prSet presAssocID="{34965BFE-2EB2-480A-9709-61C2FD62CAB9}" presName="textRect" presStyleLbl="revTx" presStyleIdx="3" presStyleCnt="4">
        <dgm:presLayoutVars>
          <dgm:chMax val="1"/>
          <dgm:chPref val="1"/>
        </dgm:presLayoutVars>
      </dgm:prSet>
      <dgm:spPr/>
    </dgm:pt>
  </dgm:ptLst>
  <dgm:cxnLst>
    <dgm:cxn modelId="{DF32D90F-2465-47A9-8D63-2C2F0B19CE7D}" type="presOf" srcId="{B4CDFCAE-A30F-4DCD-B6B2-6D2984490BC4}" destId="{D2BB30A7-EDF3-4B2C-B5AD-332E43A81296}" srcOrd="0" destOrd="0" presId="urn:microsoft.com/office/officeart/2018/5/layout/IconLeafLabelList"/>
    <dgm:cxn modelId="{66FBC029-597C-437D-88E0-2E49A0DF7BC8}" type="presOf" srcId="{B325E308-9635-4040-ADCF-5253599D4643}" destId="{8F6ADFAF-D9D7-4541-8987-148823D6D64C}" srcOrd="0" destOrd="0" presId="urn:microsoft.com/office/officeart/2018/5/layout/IconLeafLabelList"/>
    <dgm:cxn modelId="{C1C50B50-AD15-4AD6-8E52-7BEDABB7ABB3}" srcId="{B4CDFCAE-A30F-4DCD-B6B2-6D2984490BC4}" destId="{B325E308-9635-4040-ADCF-5253599D4643}" srcOrd="0" destOrd="0" parTransId="{63E0698C-F2D4-436C-BCA2-9F180EBDA6BF}" sibTransId="{81248942-895C-47C0-BDF0-237BA5164BC1}"/>
    <dgm:cxn modelId="{BD7F9592-0BDD-4AD7-8FA8-B95EBF151F65}" srcId="{B4CDFCAE-A30F-4DCD-B6B2-6D2984490BC4}" destId="{34965BFE-2EB2-480A-9709-61C2FD62CAB9}" srcOrd="3" destOrd="0" parTransId="{70130C56-063F-4684-A311-00400769317D}" sibTransId="{7FBF6D65-8B5D-4CE5-9E1A-F10A43FF0F08}"/>
    <dgm:cxn modelId="{077B5CB6-D472-47D1-8DFA-84A03EE0FB73}" type="presOf" srcId="{29697660-3AB7-4392-82DE-B4C06B9F0571}" destId="{018163BF-264E-4756-8448-9CF72984E759}" srcOrd="0" destOrd="0" presId="urn:microsoft.com/office/officeart/2018/5/layout/IconLeafLabelList"/>
    <dgm:cxn modelId="{402B55BA-F360-4BF1-833C-BF402A592351}" srcId="{B4CDFCAE-A30F-4DCD-B6B2-6D2984490BC4}" destId="{29697660-3AB7-4392-82DE-B4C06B9F0571}" srcOrd="1" destOrd="0" parTransId="{EF73FB01-4403-44E2-9FE7-F7561EE53762}" sibTransId="{F13F2524-23BF-43D6-B0C4-6D7500BB79DF}"/>
    <dgm:cxn modelId="{06862EDF-44D2-4109-861E-A1739C383D30}" type="presOf" srcId="{34965BFE-2EB2-480A-9709-61C2FD62CAB9}" destId="{A1595D5D-73A6-4275-9760-3BB58FCFBB70}" srcOrd="0" destOrd="0" presId="urn:microsoft.com/office/officeart/2018/5/layout/IconLeafLabelList"/>
    <dgm:cxn modelId="{33EDD3E7-C200-4BA5-AFA7-F018A04BF4BB}" type="presOf" srcId="{5772305F-E218-49DF-BE88-D17425DB963D}" destId="{6D027C8E-74A5-454E-A59E-E07EC326A72A}" srcOrd="0" destOrd="0" presId="urn:microsoft.com/office/officeart/2018/5/layout/IconLeafLabelList"/>
    <dgm:cxn modelId="{6AE004F1-476B-4D15-81AC-34697592507E}" srcId="{B4CDFCAE-A30F-4DCD-B6B2-6D2984490BC4}" destId="{5772305F-E218-49DF-BE88-D17425DB963D}" srcOrd="2" destOrd="0" parTransId="{68F9838F-E256-49AB-99E1-B9D0CE4FB6C8}" sibTransId="{10A53050-1066-4F48-9834-541F1EB55E67}"/>
    <dgm:cxn modelId="{1AFCF0B2-23B8-490F-ABB0-7CD024FFC152}" type="presParOf" srcId="{D2BB30A7-EDF3-4B2C-B5AD-332E43A81296}" destId="{30CEE735-59BD-40C2-9931-A93165BA7377}" srcOrd="0" destOrd="0" presId="urn:microsoft.com/office/officeart/2018/5/layout/IconLeafLabelList"/>
    <dgm:cxn modelId="{DE9F32F4-C9C4-404A-88DE-261A2DB12261}" type="presParOf" srcId="{30CEE735-59BD-40C2-9931-A93165BA7377}" destId="{D7E7E831-BB62-47D4-91AD-88CE8FE421D5}" srcOrd="0" destOrd="0" presId="urn:microsoft.com/office/officeart/2018/5/layout/IconLeafLabelList"/>
    <dgm:cxn modelId="{CD32EDCD-A744-4EE3-8D46-9E0BB4BC367E}" type="presParOf" srcId="{30CEE735-59BD-40C2-9931-A93165BA7377}" destId="{FA529CAB-67CF-4F9F-90F8-3A56313444AF}" srcOrd="1" destOrd="0" presId="urn:microsoft.com/office/officeart/2018/5/layout/IconLeafLabelList"/>
    <dgm:cxn modelId="{759BBD67-BC15-4569-9D15-B3AD562ADEC7}" type="presParOf" srcId="{30CEE735-59BD-40C2-9931-A93165BA7377}" destId="{BB973C89-526F-45C9-9651-1236E6DC1C8B}" srcOrd="2" destOrd="0" presId="urn:microsoft.com/office/officeart/2018/5/layout/IconLeafLabelList"/>
    <dgm:cxn modelId="{B183C8E4-EAD7-4780-B1BA-2B6351E1F9B3}" type="presParOf" srcId="{30CEE735-59BD-40C2-9931-A93165BA7377}" destId="{8F6ADFAF-D9D7-4541-8987-148823D6D64C}" srcOrd="3" destOrd="0" presId="urn:microsoft.com/office/officeart/2018/5/layout/IconLeafLabelList"/>
    <dgm:cxn modelId="{83345CEC-34DB-40A4-80C7-F3F716D2FCE5}" type="presParOf" srcId="{D2BB30A7-EDF3-4B2C-B5AD-332E43A81296}" destId="{BFEB1103-BC91-46CB-9E35-CF91D23CD703}" srcOrd="1" destOrd="0" presId="urn:microsoft.com/office/officeart/2018/5/layout/IconLeafLabelList"/>
    <dgm:cxn modelId="{7B7F84C6-5C00-449E-ABDC-FF965591D84E}" type="presParOf" srcId="{D2BB30A7-EDF3-4B2C-B5AD-332E43A81296}" destId="{8FC9BD0F-3B63-4094-A41B-1047F781D96C}" srcOrd="2" destOrd="0" presId="urn:microsoft.com/office/officeart/2018/5/layout/IconLeafLabelList"/>
    <dgm:cxn modelId="{8E3D0B64-3D62-430D-AF78-21EC1DCB8443}" type="presParOf" srcId="{8FC9BD0F-3B63-4094-A41B-1047F781D96C}" destId="{2D87DFF9-345A-4BAE-A730-B69D1022DCA1}" srcOrd="0" destOrd="0" presId="urn:microsoft.com/office/officeart/2018/5/layout/IconLeafLabelList"/>
    <dgm:cxn modelId="{23715990-1C1F-40D8-A300-9AC8C95FFF73}" type="presParOf" srcId="{8FC9BD0F-3B63-4094-A41B-1047F781D96C}" destId="{BBF32CC0-7352-4E8A-8F2E-4B513FAEB0FC}" srcOrd="1" destOrd="0" presId="urn:microsoft.com/office/officeart/2018/5/layout/IconLeafLabelList"/>
    <dgm:cxn modelId="{0F4963E4-085C-4FBA-903E-12DAFA21EE14}" type="presParOf" srcId="{8FC9BD0F-3B63-4094-A41B-1047F781D96C}" destId="{ACF61D1D-191E-41D8-9ABE-9CA1BC443D15}" srcOrd="2" destOrd="0" presId="urn:microsoft.com/office/officeart/2018/5/layout/IconLeafLabelList"/>
    <dgm:cxn modelId="{C60ACCE8-568C-49BA-93A9-75CE78D6184D}" type="presParOf" srcId="{8FC9BD0F-3B63-4094-A41B-1047F781D96C}" destId="{018163BF-264E-4756-8448-9CF72984E759}" srcOrd="3" destOrd="0" presId="urn:microsoft.com/office/officeart/2018/5/layout/IconLeafLabelList"/>
    <dgm:cxn modelId="{C552F264-814B-4282-9EF7-1BC48CDD4C83}" type="presParOf" srcId="{D2BB30A7-EDF3-4B2C-B5AD-332E43A81296}" destId="{1B191363-954B-40F0-809A-77650925715C}" srcOrd="3" destOrd="0" presId="urn:microsoft.com/office/officeart/2018/5/layout/IconLeafLabelList"/>
    <dgm:cxn modelId="{1B93A31C-714C-4D36-9CB7-C58BFCEA7462}" type="presParOf" srcId="{D2BB30A7-EDF3-4B2C-B5AD-332E43A81296}" destId="{221F89A3-7903-40CC-AB30-989B47E3DE82}" srcOrd="4" destOrd="0" presId="urn:microsoft.com/office/officeart/2018/5/layout/IconLeafLabelList"/>
    <dgm:cxn modelId="{46266C53-1F04-4E97-8665-28A735CEFE0D}" type="presParOf" srcId="{221F89A3-7903-40CC-AB30-989B47E3DE82}" destId="{6E0ABDC5-C4E7-4E51-990C-9E28186C10CD}" srcOrd="0" destOrd="0" presId="urn:microsoft.com/office/officeart/2018/5/layout/IconLeafLabelList"/>
    <dgm:cxn modelId="{5730E4CF-9E68-4E6E-BFD8-2D401392B933}" type="presParOf" srcId="{221F89A3-7903-40CC-AB30-989B47E3DE82}" destId="{F08CA0D4-182B-4338-8F2A-0515D9971C22}" srcOrd="1" destOrd="0" presId="urn:microsoft.com/office/officeart/2018/5/layout/IconLeafLabelList"/>
    <dgm:cxn modelId="{85A64A2D-A12C-4E92-A618-94E34A4224DB}" type="presParOf" srcId="{221F89A3-7903-40CC-AB30-989B47E3DE82}" destId="{88C808B6-626D-4F93-8918-0A10AAF8271B}" srcOrd="2" destOrd="0" presId="urn:microsoft.com/office/officeart/2018/5/layout/IconLeafLabelList"/>
    <dgm:cxn modelId="{8F25AD14-1679-4C93-8917-2862EB20D544}" type="presParOf" srcId="{221F89A3-7903-40CC-AB30-989B47E3DE82}" destId="{6D027C8E-74A5-454E-A59E-E07EC326A72A}" srcOrd="3" destOrd="0" presId="urn:microsoft.com/office/officeart/2018/5/layout/IconLeafLabelList"/>
    <dgm:cxn modelId="{95F4B446-814E-49F5-B4B5-3FE3F064045A}" type="presParOf" srcId="{D2BB30A7-EDF3-4B2C-B5AD-332E43A81296}" destId="{F796A871-47F9-4EA2-AE11-1F3B52FDCAAA}" srcOrd="5" destOrd="0" presId="urn:microsoft.com/office/officeart/2018/5/layout/IconLeafLabelList"/>
    <dgm:cxn modelId="{7394B074-A0D2-4FD2-BD1C-8A3F67B709B6}" type="presParOf" srcId="{D2BB30A7-EDF3-4B2C-B5AD-332E43A81296}" destId="{611A283C-6BCC-4F3F-B88B-E5F65AF43765}" srcOrd="6" destOrd="0" presId="urn:microsoft.com/office/officeart/2018/5/layout/IconLeafLabelList"/>
    <dgm:cxn modelId="{2AF8382C-984E-4716-982E-83B3B36F81CC}" type="presParOf" srcId="{611A283C-6BCC-4F3F-B88B-E5F65AF43765}" destId="{0B1BC311-FD7D-41EB-A70E-CC26D8A1E4DA}" srcOrd="0" destOrd="0" presId="urn:microsoft.com/office/officeart/2018/5/layout/IconLeafLabelList"/>
    <dgm:cxn modelId="{4B811075-ABB4-4EA2-9B4D-48946886D593}" type="presParOf" srcId="{611A283C-6BCC-4F3F-B88B-E5F65AF43765}" destId="{81145DB2-625C-4FEE-B91B-12A926BCE1E9}" srcOrd="1" destOrd="0" presId="urn:microsoft.com/office/officeart/2018/5/layout/IconLeafLabelList"/>
    <dgm:cxn modelId="{1F04AAAA-3199-474E-A27C-D5F30F5CDC33}" type="presParOf" srcId="{611A283C-6BCC-4F3F-B88B-E5F65AF43765}" destId="{338113A0-57C5-49B0-B651-5F4CA57E6E0E}" srcOrd="2" destOrd="0" presId="urn:microsoft.com/office/officeart/2018/5/layout/IconLeafLabelList"/>
    <dgm:cxn modelId="{8BEF4357-BB53-4FB8-A05E-C283F7E01FAC}" type="presParOf" srcId="{611A283C-6BCC-4F3F-B88B-E5F65AF43765}" destId="{A1595D5D-73A6-4275-9760-3BB58FCFBB70}"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1C28BC2-6094-467B-BBFE-BC7709E8C3E0}" type="doc">
      <dgm:prSet loTypeId="urn:microsoft.com/office/officeart/2016/7/layout/VerticalDownArrowProcess" loCatId="process" qsTypeId="urn:microsoft.com/office/officeart/2005/8/quickstyle/simple1" qsCatId="simple" csTypeId="urn:microsoft.com/office/officeart/2005/8/colors/colorful1" csCatId="colorful" phldr="1"/>
      <dgm:spPr/>
      <dgm:t>
        <a:bodyPr/>
        <a:lstStyle/>
        <a:p>
          <a:endParaRPr lang="en-US"/>
        </a:p>
      </dgm:t>
    </dgm:pt>
    <dgm:pt modelId="{E16EEC15-A6F2-4365-8EC9-48B51C8FEA0E}">
      <dgm:prSet/>
      <dgm:spPr>
        <a:solidFill>
          <a:srgbClr val="2B445C"/>
        </a:solidFill>
      </dgm:spPr>
      <dgm:t>
        <a:bodyPr/>
        <a:lstStyle/>
        <a:p>
          <a:r>
            <a:rPr lang="en-US" dirty="0">
              <a:solidFill>
                <a:srgbClr val="EBCFB8"/>
              </a:solidFill>
              <a:latin typeface="Karla" panose="020B0004030503030003" pitchFamily="34" charset="0"/>
            </a:rPr>
            <a:t>Safe</a:t>
          </a:r>
        </a:p>
      </dgm:t>
    </dgm:pt>
    <dgm:pt modelId="{AFF769B4-9CAC-495D-A981-ED97D6B30291}" type="parTrans" cxnId="{5D681317-0BBE-457B-9A42-0CE07189AEF4}">
      <dgm:prSet/>
      <dgm:spPr/>
      <dgm:t>
        <a:bodyPr/>
        <a:lstStyle/>
        <a:p>
          <a:endParaRPr lang="en-US"/>
        </a:p>
      </dgm:t>
    </dgm:pt>
    <dgm:pt modelId="{3AD17F29-D834-4A15-99E7-719690CF74AE}" type="sibTrans" cxnId="{5D681317-0BBE-457B-9A42-0CE07189AEF4}">
      <dgm:prSet/>
      <dgm:spPr/>
      <dgm:t>
        <a:bodyPr/>
        <a:lstStyle/>
        <a:p>
          <a:endParaRPr lang="en-US"/>
        </a:p>
      </dgm:t>
    </dgm:pt>
    <dgm:pt modelId="{166BFD56-2E77-4515-A8D3-D8C2E76670DD}">
      <dgm:prSet/>
      <dgm:spPr>
        <a:solidFill>
          <a:srgbClr val="EBCFB8">
            <a:alpha val="90000"/>
          </a:srgbClr>
        </a:solidFill>
      </dgm:spPr>
      <dgm:t>
        <a:bodyPr/>
        <a:lstStyle/>
        <a:p>
          <a:r>
            <a:rPr lang="en-US" dirty="0">
              <a:solidFill>
                <a:srgbClr val="2B445C"/>
              </a:solidFill>
              <a:latin typeface="Karla" panose="020B0004030503030003" pitchFamily="34" charset="0"/>
            </a:rPr>
            <a:t>Feel safe, which means heard, acknowledged with empathy and without judgement</a:t>
          </a:r>
        </a:p>
      </dgm:t>
    </dgm:pt>
    <dgm:pt modelId="{C7564310-0BC7-48E8-8E4D-E62F3AC80953}" type="parTrans" cxnId="{576DD27E-1BC3-4AC4-B058-5D569FD95BDF}">
      <dgm:prSet/>
      <dgm:spPr/>
      <dgm:t>
        <a:bodyPr/>
        <a:lstStyle/>
        <a:p>
          <a:endParaRPr lang="en-US"/>
        </a:p>
      </dgm:t>
    </dgm:pt>
    <dgm:pt modelId="{2721B751-50F4-4C9E-9B7F-AD5AF8B9CD61}" type="sibTrans" cxnId="{576DD27E-1BC3-4AC4-B058-5D569FD95BDF}">
      <dgm:prSet/>
      <dgm:spPr/>
      <dgm:t>
        <a:bodyPr/>
        <a:lstStyle/>
        <a:p>
          <a:endParaRPr lang="en-US"/>
        </a:p>
      </dgm:t>
    </dgm:pt>
    <dgm:pt modelId="{2679E8CE-AE06-4082-B7D2-29241E30B9D0}">
      <dgm:prSet/>
      <dgm:spPr>
        <a:solidFill>
          <a:srgbClr val="EBCFB8"/>
        </a:solidFill>
      </dgm:spPr>
      <dgm:t>
        <a:bodyPr/>
        <a:lstStyle/>
        <a:p>
          <a:r>
            <a:rPr lang="en-US">
              <a:solidFill>
                <a:srgbClr val="2B445C"/>
              </a:solidFill>
              <a:latin typeface="Karla" panose="020B0004030503030003" pitchFamily="34" charset="0"/>
            </a:rPr>
            <a:t>Trust</a:t>
          </a:r>
        </a:p>
      </dgm:t>
    </dgm:pt>
    <dgm:pt modelId="{9DD5F89C-7A8F-4D38-B056-C4600C2A89C4}" type="parTrans" cxnId="{21228FDC-1144-43D9-B624-81B217AC704C}">
      <dgm:prSet/>
      <dgm:spPr/>
      <dgm:t>
        <a:bodyPr/>
        <a:lstStyle/>
        <a:p>
          <a:endParaRPr lang="en-US"/>
        </a:p>
      </dgm:t>
    </dgm:pt>
    <dgm:pt modelId="{D1F59160-01E9-48B5-A956-6D682EF8F273}" type="sibTrans" cxnId="{21228FDC-1144-43D9-B624-81B217AC704C}">
      <dgm:prSet/>
      <dgm:spPr/>
      <dgm:t>
        <a:bodyPr/>
        <a:lstStyle/>
        <a:p>
          <a:endParaRPr lang="en-US"/>
        </a:p>
      </dgm:t>
    </dgm:pt>
    <dgm:pt modelId="{443DB1FA-49B6-4B0F-B4D8-D390797568E6}">
      <dgm:prSet custT="1"/>
      <dgm:spPr>
        <a:solidFill>
          <a:srgbClr val="2B445C">
            <a:alpha val="90000"/>
          </a:srgbClr>
        </a:solidFill>
      </dgm:spPr>
      <dgm:t>
        <a:bodyPr/>
        <a:lstStyle/>
        <a:p>
          <a:r>
            <a:rPr lang="en-US" sz="1400" dirty="0">
              <a:solidFill>
                <a:srgbClr val="EBCFB8"/>
              </a:solidFill>
              <a:latin typeface="Karla" panose="020B0004030503030003" pitchFamily="34" charset="0"/>
            </a:rPr>
            <a:t>Trust my competence as their lawyer</a:t>
          </a:r>
        </a:p>
      </dgm:t>
    </dgm:pt>
    <dgm:pt modelId="{AE3ED94C-06E8-4F6E-8B15-975B9DB07A23}" type="parTrans" cxnId="{B2EB7E76-205C-4642-853F-7D53CAE2E9A9}">
      <dgm:prSet/>
      <dgm:spPr/>
      <dgm:t>
        <a:bodyPr/>
        <a:lstStyle/>
        <a:p>
          <a:endParaRPr lang="en-US"/>
        </a:p>
      </dgm:t>
    </dgm:pt>
    <dgm:pt modelId="{84013CDE-B97F-4339-87A9-A57BD8158D7A}" type="sibTrans" cxnId="{B2EB7E76-205C-4642-853F-7D53CAE2E9A9}">
      <dgm:prSet/>
      <dgm:spPr/>
      <dgm:t>
        <a:bodyPr/>
        <a:lstStyle/>
        <a:p>
          <a:endParaRPr lang="en-US"/>
        </a:p>
      </dgm:t>
    </dgm:pt>
    <dgm:pt modelId="{A8F15C46-D4F1-4C25-A622-7149BF1ACFE0}">
      <dgm:prSet/>
      <dgm:spPr>
        <a:solidFill>
          <a:srgbClr val="2B445C"/>
        </a:solidFill>
      </dgm:spPr>
      <dgm:t>
        <a:bodyPr/>
        <a:lstStyle/>
        <a:p>
          <a:r>
            <a:rPr lang="en-US" dirty="0">
              <a:solidFill>
                <a:srgbClr val="EBCFB8"/>
              </a:solidFill>
              <a:latin typeface="Karla" panose="020B0004030503030003" pitchFamily="34" charset="0"/>
            </a:rPr>
            <a:t>Informed</a:t>
          </a:r>
        </a:p>
      </dgm:t>
    </dgm:pt>
    <dgm:pt modelId="{35A6119E-1475-487C-91ED-588E2E148BB4}" type="parTrans" cxnId="{BE7FEC4C-2908-4856-A33E-57F50F4A4221}">
      <dgm:prSet/>
      <dgm:spPr/>
      <dgm:t>
        <a:bodyPr/>
        <a:lstStyle/>
        <a:p>
          <a:endParaRPr lang="en-US"/>
        </a:p>
      </dgm:t>
    </dgm:pt>
    <dgm:pt modelId="{01D93B27-BF9A-43F2-9A4C-9B6CB70846D2}" type="sibTrans" cxnId="{BE7FEC4C-2908-4856-A33E-57F50F4A4221}">
      <dgm:prSet/>
      <dgm:spPr/>
      <dgm:t>
        <a:bodyPr/>
        <a:lstStyle/>
        <a:p>
          <a:endParaRPr lang="en-US"/>
        </a:p>
      </dgm:t>
    </dgm:pt>
    <dgm:pt modelId="{205A7BA2-538B-4C57-84D6-772E8201D60B}">
      <dgm:prSet custT="1"/>
      <dgm:spPr>
        <a:solidFill>
          <a:srgbClr val="EBCFB8">
            <a:alpha val="90000"/>
          </a:srgbClr>
        </a:solidFill>
      </dgm:spPr>
      <dgm:t>
        <a:bodyPr/>
        <a:lstStyle/>
        <a:p>
          <a:r>
            <a:rPr lang="en-US" sz="1400" dirty="0">
              <a:solidFill>
                <a:srgbClr val="2B445C"/>
              </a:solidFill>
              <a:latin typeface="Karla" panose="020B0004030503030003" pitchFamily="34" charset="0"/>
            </a:rPr>
            <a:t>Presented with new information that helps paint a clearer picture</a:t>
          </a:r>
        </a:p>
      </dgm:t>
    </dgm:pt>
    <dgm:pt modelId="{EF425F2F-BD1B-4FAE-94FF-1128D06C79A2}" type="parTrans" cxnId="{50E81748-49CE-42F0-9E9F-D81116FF18F1}">
      <dgm:prSet/>
      <dgm:spPr/>
      <dgm:t>
        <a:bodyPr/>
        <a:lstStyle/>
        <a:p>
          <a:endParaRPr lang="en-US"/>
        </a:p>
      </dgm:t>
    </dgm:pt>
    <dgm:pt modelId="{F82AE1AC-22AB-4206-91D9-19D78DBA4D91}" type="sibTrans" cxnId="{50E81748-49CE-42F0-9E9F-D81116FF18F1}">
      <dgm:prSet/>
      <dgm:spPr/>
      <dgm:t>
        <a:bodyPr/>
        <a:lstStyle/>
        <a:p>
          <a:endParaRPr lang="en-US"/>
        </a:p>
      </dgm:t>
    </dgm:pt>
    <dgm:pt modelId="{95C6E315-7D68-49CB-87BE-E67208492D46}">
      <dgm:prSet/>
      <dgm:spPr>
        <a:solidFill>
          <a:srgbClr val="EBCFB8"/>
        </a:solidFill>
      </dgm:spPr>
      <dgm:t>
        <a:bodyPr/>
        <a:lstStyle/>
        <a:p>
          <a:r>
            <a:rPr lang="en-US" dirty="0">
              <a:solidFill>
                <a:srgbClr val="2B445C"/>
              </a:solidFill>
              <a:latin typeface="Karla" panose="020B0004030503030003" pitchFamily="34" charset="0"/>
            </a:rPr>
            <a:t>Feel better</a:t>
          </a:r>
        </a:p>
      </dgm:t>
    </dgm:pt>
    <dgm:pt modelId="{68C9C5D9-DA6E-4F16-A815-B7609AD615F3}" type="parTrans" cxnId="{022F64FA-502C-4F6A-8B2D-A360A5D756E9}">
      <dgm:prSet/>
      <dgm:spPr/>
      <dgm:t>
        <a:bodyPr/>
        <a:lstStyle/>
        <a:p>
          <a:endParaRPr lang="en-US"/>
        </a:p>
      </dgm:t>
    </dgm:pt>
    <dgm:pt modelId="{CFCA97FA-3C5A-4E47-BAA5-2E102CDE055A}" type="sibTrans" cxnId="{022F64FA-502C-4F6A-8B2D-A360A5D756E9}">
      <dgm:prSet/>
      <dgm:spPr/>
      <dgm:t>
        <a:bodyPr/>
        <a:lstStyle/>
        <a:p>
          <a:endParaRPr lang="en-US"/>
        </a:p>
      </dgm:t>
    </dgm:pt>
    <dgm:pt modelId="{3A15C540-BE6A-4081-98F0-779AB8230D16}">
      <dgm:prSet custT="1"/>
      <dgm:spPr>
        <a:solidFill>
          <a:srgbClr val="2B445C"/>
        </a:solidFill>
      </dgm:spPr>
      <dgm:t>
        <a:bodyPr/>
        <a:lstStyle/>
        <a:p>
          <a:r>
            <a:rPr lang="en-US" sz="1400" dirty="0">
              <a:solidFill>
                <a:srgbClr val="EBCFB8"/>
              </a:solidFill>
              <a:latin typeface="Karla" panose="020B0004030503030003" pitchFamily="34" charset="0"/>
            </a:rPr>
            <a:t>Feel better than when arrived </a:t>
          </a:r>
        </a:p>
      </dgm:t>
    </dgm:pt>
    <dgm:pt modelId="{94E2904D-B6F5-4426-A9CA-A13125504212}" type="parTrans" cxnId="{9EDB4A03-1ABD-4228-A73F-F094557FF9F9}">
      <dgm:prSet/>
      <dgm:spPr/>
      <dgm:t>
        <a:bodyPr/>
        <a:lstStyle/>
        <a:p>
          <a:endParaRPr lang="en-US"/>
        </a:p>
      </dgm:t>
    </dgm:pt>
    <dgm:pt modelId="{AF520A66-8597-4339-9A6A-8F0DE8E3202F}" type="sibTrans" cxnId="{9EDB4A03-1ABD-4228-A73F-F094557FF9F9}">
      <dgm:prSet/>
      <dgm:spPr/>
      <dgm:t>
        <a:bodyPr/>
        <a:lstStyle/>
        <a:p>
          <a:endParaRPr lang="en-US"/>
        </a:p>
      </dgm:t>
    </dgm:pt>
    <dgm:pt modelId="{359B1AF9-3280-194C-9BCF-10BBC197B075}" type="pres">
      <dgm:prSet presAssocID="{D1C28BC2-6094-467B-BBFE-BC7709E8C3E0}" presName="Name0" presStyleCnt="0">
        <dgm:presLayoutVars>
          <dgm:dir/>
          <dgm:animLvl val="lvl"/>
          <dgm:resizeHandles val="exact"/>
        </dgm:presLayoutVars>
      </dgm:prSet>
      <dgm:spPr/>
    </dgm:pt>
    <dgm:pt modelId="{2E0987CB-3DE3-E649-AEB3-4EC4382DFD67}" type="pres">
      <dgm:prSet presAssocID="{95C6E315-7D68-49CB-87BE-E67208492D46}" presName="boxAndChildren" presStyleCnt="0"/>
      <dgm:spPr/>
    </dgm:pt>
    <dgm:pt modelId="{7C106518-B2B5-9044-A9D6-1F4913AF03C4}" type="pres">
      <dgm:prSet presAssocID="{95C6E315-7D68-49CB-87BE-E67208492D46}" presName="parentTextBox" presStyleLbl="alignNode1" presStyleIdx="0" presStyleCnt="4"/>
      <dgm:spPr/>
    </dgm:pt>
    <dgm:pt modelId="{B056EB21-3E32-FA4F-B532-45B1F7BDF077}" type="pres">
      <dgm:prSet presAssocID="{95C6E315-7D68-49CB-87BE-E67208492D46}" presName="descendantBox" presStyleLbl="bgAccFollowNode1" presStyleIdx="0" presStyleCnt="4"/>
      <dgm:spPr/>
    </dgm:pt>
    <dgm:pt modelId="{58EDFE87-B9E8-0D4B-9F32-CF16FBD2C58A}" type="pres">
      <dgm:prSet presAssocID="{01D93B27-BF9A-43F2-9A4C-9B6CB70846D2}" presName="sp" presStyleCnt="0"/>
      <dgm:spPr/>
    </dgm:pt>
    <dgm:pt modelId="{A4E67759-32AC-3648-B9FD-8B233BE43049}" type="pres">
      <dgm:prSet presAssocID="{A8F15C46-D4F1-4C25-A622-7149BF1ACFE0}" presName="arrowAndChildren" presStyleCnt="0"/>
      <dgm:spPr/>
    </dgm:pt>
    <dgm:pt modelId="{A521D888-9E10-6741-B51D-948FCB1BF5D5}" type="pres">
      <dgm:prSet presAssocID="{A8F15C46-D4F1-4C25-A622-7149BF1ACFE0}" presName="parentTextArrow" presStyleLbl="node1" presStyleIdx="0" presStyleCnt="0"/>
      <dgm:spPr/>
    </dgm:pt>
    <dgm:pt modelId="{1460214A-3B30-184D-9F0F-FA4752F14C18}" type="pres">
      <dgm:prSet presAssocID="{A8F15C46-D4F1-4C25-A622-7149BF1ACFE0}" presName="arrow" presStyleLbl="alignNode1" presStyleIdx="1" presStyleCnt="4"/>
      <dgm:spPr/>
    </dgm:pt>
    <dgm:pt modelId="{4ABEA4DE-9F70-1148-BEBD-F99FEB07EDD3}" type="pres">
      <dgm:prSet presAssocID="{A8F15C46-D4F1-4C25-A622-7149BF1ACFE0}" presName="descendantArrow" presStyleLbl="bgAccFollowNode1" presStyleIdx="1" presStyleCnt="4"/>
      <dgm:spPr/>
    </dgm:pt>
    <dgm:pt modelId="{BE52ADBB-E845-6C4D-B9BE-C9D3281B990E}" type="pres">
      <dgm:prSet presAssocID="{D1F59160-01E9-48B5-A956-6D682EF8F273}" presName="sp" presStyleCnt="0"/>
      <dgm:spPr/>
    </dgm:pt>
    <dgm:pt modelId="{B275367B-2432-6541-9F2D-8F0C1B2895B6}" type="pres">
      <dgm:prSet presAssocID="{2679E8CE-AE06-4082-B7D2-29241E30B9D0}" presName="arrowAndChildren" presStyleCnt="0"/>
      <dgm:spPr/>
    </dgm:pt>
    <dgm:pt modelId="{B3C3889A-F700-9046-90E6-D716619E27CB}" type="pres">
      <dgm:prSet presAssocID="{2679E8CE-AE06-4082-B7D2-29241E30B9D0}" presName="parentTextArrow" presStyleLbl="node1" presStyleIdx="0" presStyleCnt="0"/>
      <dgm:spPr/>
    </dgm:pt>
    <dgm:pt modelId="{910BF5BD-AC4F-9946-BA60-4D7CC79DF5A4}" type="pres">
      <dgm:prSet presAssocID="{2679E8CE-AE06-4082-B7D2-29241E30B9D0}" presName="arrow" presStyleLbl="alignNode1" presStyleIdx="2" presStyleCnt="4"/>
      <dgm:spPr/>
    </dgm:pt>
    <dgm:pt modelId="{C169AC62-9838-004C-A861-C241B78226CC}" type="pres">
      <dgm:prSet presAssocID="{2679E8CE-AE06-4082-B7D2-29241E30B9D0}" presName="descendantArrow" presStyleLbl="bgAccFollowNode1" presStyleIdx="2" presStyleCnt="4"/>
      <dgm:spPr/>
    </dgm:pt>
    <dgm:pt modelId="{241BD4FA-F71F-1345-B3D9-9463188A2E91}" type="pres">
      <dgm:prSet presAssocID="{3AD17F29-D834-4A15-99E7-719690CF74AE}" presName="sp" presStyleCnt="0"/>
      <dgm:spPr/>
    </dgm:pt>
    <dgm:pt modelId="{E37FB96D-0F59-F84B-A8E8-772E9CDE4B53}" type="pres">
      <dgm:prSet presAssocID="{E16EEC15-A6F2-4365-8EC9-48B51C8FEA0E}" presName="arrowAndChildren" presStyleCnt="0"/>
      <dgm:spPr/>
    </dgm:pt>
    <dgm:pt modelId="{24DE2666-8000-C34E-B74B-D393240A42F6}" type="pres">
      <dgm:prSet presAssocID="{E16EEC15-A6F2-4365-8EC9-48B51C8FEA0E}" presName="parentTextArrow" presStyleLbl="node1" presStyleIdx="0" presStyleCnt="0"/>
      <dgm:spPr/>
    </dgm:pt>
    <dgm:pt modelId="{D54BD030-10F5-054A-A335-A37B7A118BA9}" type="pres">
      <dgm:prSet presAssocID="{E16EEC15-A6F2-4365-8EC9-48B51C8FEA0E}" presName="arrow" presStyleLbl="alignNode1" presStyleIdx="3" presStyleCnt="4"/>
      <dgm:spPr/>
    </dgm:pt>
    <dgm:pt modelId="{0B1AB908-BFB7-E844-97A6-A0B767BBBE4C}" type="pres">
      <dgm:prSet presAssocID="{E16EEC15-A6F2-4365-8EC9-48B51C8FEA0E}" presName="descendantArrow" presStyleLbl="bgAccFollowNode1" presStyleIdx="3" presStyleCnt="4"/>
      <dgm:spPr/>
    </dgm:pt>
  </dgm:ptLst>
  <dgm:cxnLst>
    <dgm:cxn modelId="{9EDB4A03-1ABD-4228-A73F-F094557FF9F9}" srcId="{95C6E315-7D68-49CB-87BE-E67208492D46}" destId="{3A15C540-BE6A-4081-98F0-779AB8230D16}" srcOrd="0" destOrd="0" parTransId="{94E2904D-B6F5-4426-A9CA-A13125504212}" sibTransId="{AF520A66-8597-4339-9A6A-8F0DE8E3202F}"/>
    <dgm:cxn modelId="{5D681317-0BBE-457B-9A42-0CE07189AEF4}" srcId="{D1C28BC2-6094-467B-BBFE-BC7709E8C3E0}" destId="{E16EEC15-A6F2-4365-8EC9-48B51C8FEA0E}" srcOrd="0" destOrd="0" parTransId="{AFF769B4-9CAC-495D-A981-ED97D6B30291}" sibTransId="{3AD17F29-D834-4A15-99E7-719690CF74AE}"/>
    <dgm:cxn modelId="{1B83161D-0364-F148-863A-DBCE571180F2}" type="presOf" srcId="{95C6E315-7D68-49CB-87BE-E67208492D46}" destId="{7C106518-B2B5-9044-A9D6-1F4913AF03C4}" srcOrd="0" destOrd="0" presId="urn:microsoft.com/office/officeart/2016/7/layout/VerticalDownArrowProcess"/>
    <dgm:cxn modelId="{50E81748-49CE-42F0-9E9F-D81116FF18F1}" srcId="{A8F15C46-D4F1-4C25-A622-7149BF1ACFE0}" destId="{205A7BA2-538B-4C57-84D6-772E8201D60B}" srcOrd="0" destOrd="0" parTransId="{EF425F2F-BD1B-4FAE-94FF-1128D06C79A2}" sibTransId="{F82AE1AC-22AB-4206-91D9-19D78DBA4D91}"/>
    <dgm:cxn modelId="{BE7FEC4C-2908-4856-A33E-57F50F4A4221}" srcId="{D1C28BC2-6094-467B-BBFE-BC7709E8C3E0}" destId="{A8F15C46-D4F1-4C25-A622-7149BF1ACFE0}" srcOrd="2" destOrd="0" parTransId="{35A6119E-1475-487C-91ED-588E2E148BB4}" sibTransId="{01D93B27-BF9A-43F2-9A4C-9B6CB70846D2}"/>
    <dgm:cxn modelId="{DD75FC53-3056-7E48-A3F1-302E22BE9FBD}" type="presOf" srcId="{2679E8CE-AE06-4082-B7D2-29241E30B9D0}" destId="{B3C3889A-F700-9046-90E6-D716619E27CB}" srcOrd="0" destOrd="0" presId="urn:microsoft.com/office/officeart/2016/7/layout/VerticalDownArrowProcess"/>
    <dgm:cxn modelId="{338DAC74-79E9-6F45-9929-CB94AE00FE7F}" type="presOf" srcId="{E16EEC15-A6F2-4365-8EC9-48B51C8FEA0E}" destId="{24DE2666-8000-C34E-B74B-D393240A42F6}" srcOrd="0" destOrd="0" presId="urn:microsoft.com/office/officeart/2016/7/layout/VerticalDownArrowProcess"/>
    <dgm:cxn modelId="{8BAB1F76-3258-6845-A589-3DA9528DEC96}" type="presOf" srcId="{205A7BA2-538B-4C57-84D6-772E8201D60B}" destId="{4ABEA4DE-9F70-1148-BEBD-F99FEB07EDD3}" srcOrd="0" destOrd="0" presId="urn:microsoft.com/office/officeart/2016/7/layout/VerticalDownArrowProcess"/>
    <dgm:cxn modelId="{B2EB7E76-205C-4642-853F-7D53CAE2E9A9}" srcId="{2679E8CE-AE06-4082-B7D2-29241E30B9D0}" destId="{443DB1FA-49B6-4B0F-B4D8-D390797568E6}" srcOrd="0" destOrd="0" parTransId="{AE3ED94C-06E8-4F6E-8B15-975B9DB07A23}" sibTransId="{84013CDE-B97F-4339-87A9-A57BD8158D7A}"/>
    <dgm:cxn modelId="{F23FF259-A539-E043-BC44-FAC823A2E682}" type="presOf" srcId="{D1C28BC2-6094-467B-BBFE-BC7709E8C3E0}" destId="{359B1AF9-3280-194C-9BCF-10BBC197B075}" srcOrd="0" destOrd="0" presId="urn:microsoft.com/office/officeart/2016/7/layout/VerticalDownArrowProcess"/>
    <dgm:cxn modelId="{576DD27E-1BC3-4AC4-B058-5D569FD95BDF}" srcId="{E16EEC15-A6F2-4365-8EC9-48B51C8FEA0E}" destId="{166BFD56-2E77-4515-A8D3-D8C2E76670DD}" srcOrd="0" destOrd="0" parTransId="{C7564310-0BC7-48E8-8E4D-E62F3AC80953}" sibTransId="{2721B751-50F4-4C9E-9B7F-AD5AF8B9CD61}"/>
    <dgm:cxn modelId="{23E76694-3D72-354F-AE93-3458AE3B2A56}" type="presOf" srcId="{E16EEC15-A6F2-4365-8EC9-48B51C8FEA0E}" destId="{D54BD030-10F5-054A-A335-A37B7A118BA9}" srcOrd="1" destOrd="0" presId="urn:microsoft.com/office/officeart/2016/7/layout/VerticalDownArrowProcess"/>
    <dgm:cxn modelId="{17ADB596-3952-0149-91E7-0D2B4B49FFE7}" type="presOf" srcId="{A8F15C46-D4F1-4C25-A622-7149BF1ACFE0}" destId="{A521D888-9E10-6741-B51D-948FCB1BF5D5}" srcOrd="0" destOrd="0" presId="urn:microsoft.com/office/officeart/2016/7/layout/VerticalDownArrowProcess"/>
    <dgm:cxn modelId="{6D1A9BA5-C3BB-DC47-B2BE-149B33BF2B28}" type="presOf" srcId="{A8F15C46-D4F1-4C25-A622-7149BF1ACFE0}" destId="{1460214A-3B30-184D-9F0F-FA4752F14C18}" srcOrd="1" destOrd="0" presId="urn:microsoft.com/office/officeart/2016/7/layout/VerticalDownArrowProcess"/>
    <dgm:cxn modelId="{3E2F8DD3-F505-6949-9532-2040D598389E}" type="presOf" srcId="{3A15C540-BE6A-4081-98F0-779AB8230D16}" destId="{B056EB21-3E32-FA4F-B532-45B1F7BDF077}" srcOrd="0" destOrd="0" presId="urn:microsoft.com/office/officeart/2016/7/layout/VerticalDownArrowProcess"/>
    <dgm:cxn modelId="{21228FDC-1144-43D9-B624-81B217AC704C}" srcId="{D1C28BC2-6094-467B-BBFE-BC7709E8C3E0}" destId="{2679E8CE-AE06-4082-B7D2-29241E30B9D0}" srcOrd="1" destOrd="0" parTransId="{9DD5F89C-7A8F-4D38-B056-C4600C2A89C4}" sibTransId="{D1F59160-01E9-48B5-A956-6D682EF8F273}"/>
    <dgm:cxn modelId="{6DA0A0F0-03C4-9F46-B9DD-1767BC33153F}" type="presOf" srcId="{166BFD56-2E77-4515-A8D3-D8C2E76670DD}" destId="{0B1AB908-BFB7-E844-97A6-A0B767BBBE4C}" srcOrd="0" destOrd="0" presId="urn:microsoft.com/office/officeart/2016/7/layout/VerticalDownArrowProcess"/>
    <dgm:cxn modelId="{580E92F5-6CD4-2640-899E-6D3ADF4C7AE0}" type="presOf" srcId="{443DB1FA-49B6-4B0F-B4D8-D390797568E6}" destId="{C169AC62-9838-004C-A861-C241B78226CC}" srcOrd="0" destOrd="0" presId="urn:microsoft.com/office/officeart/2016/7/layout/VerticalDownArrowProcess"/>
    <dgm:cxn modelId="{022F64FA-502C-4F6A-8B2D-A360A5D756E9}" srcId="{D1C28BC2-6094-467B-BBFE-BC7709E8C3E0}" destId="{95C6E315-7D68-49CB-87BE-E67208492D46}" srcOrd="3" destOrd="0" parTransId="{68C9C5D9-DA6E-4F16-A815-B7609AD615F3}" sibTransId="{CFCA97FA-3C5A-4E47-BAA5-2E102CDE055A}"/>
    <dgm:cxn modelId="{7029B2FE-5957-3842-ADE6-851C842B3393}" type="presOf" srcId="{2679E8CE-AE06-4082-B7D2-29241E30B9D0}" destId="{910BF5BD-AC4F-9946-BA60-4D7CC79DF5A4}" srcOrd="1" destOrd="0" presId="urn:microsoft.com/office/officeart/2016/7/layout/VerticalDownArrowProcess"/>
    <dgm:cxn modelId="{1AAD4B8D-25E7-D84F-9836-04560BD26C38}" type="presParOf" srcId="{359B1AF9-3280-194C-9BCF-10BBC197B075}" destId="{2E0987CB-3DE3-E649-AEB3-4EC4382DFD67}" srcOrd="0" destOrd="0" presId="urn:microsoft.com/office/officeart/2016/7/layout/VerticalDownArrowProcess"/>
    <dgm:cxn modelId="{E8907A57-8280-904E-AFA2-754300530975}" type="presParOf" srcId="{2E0987CB-3DE3-E649-AEB3-4EC4382DFD67}" destId="{7C106518-B2B5-9044-A9D6-1F4913AF03C4}" srcOrd="0" destOrd="0" presId="urn:microsoft.com/office/officeart/2016/7/layout/VerticalDownArrowProcess"/>
    <dgm:cxn modelId="{014FC4D3-C7A4-1341-B30B-FBC6F63AC122}" type="presParOf" srcId="{2E0987CB-3DE3-E649-AEB3-4EC4382DFD67}" destId="{B056EB21-3E32-FA4F-B532-45B1F7BDF077}" srcOrd="1" destOrd="0" presId="urn:microsoft.com/office/officeart/2016/7/layout/VerticalDownArrowProcess"/>
    <dgm:cxn modelId="{1037B12C-D8BC-BB4A-91FF-7A6CC8AC8036}" type="presParOf" srcId="{359B1AF9-3280-194C-9BCF-10BBC197B075}" destId="{58EDFE87-B9E8-0D4B-9F32-CF16FBD2C58A}" srcOrd="1" destOrd="0" presId="urn:microsoft.com/office/officeart/2016/7/layout/VerticalDownArrowProcess"/>
    <dgm:cxn modelId="{780812EC-0934-8447-A902-9E88556DA4D1}" type="presParOf" srcId="{359B1AF9-3280-194C-9BCF-10BBC197B075}" destId="{A4E67759-32AC-3648-B9FD-8B233BE43049}" srcOrd="2" destOrd="0" presId="urn:microsoft.com/office/officeart/2016/7/layout/VerticalDownArrowProcess"/>
    <dgm:cxn modelId="{69B8185F-2009-C64A-824E-41A38946B8E1}" type="presParOf" srcId="{A4E67759-32AC-3648-B9FD-8B233BE43049}" destId="{A521D888-9E10-6741-B51D-948FCB1BF5D5}" srcOrd="0" destOrd="0" presId="urn:microsoft.com/office/officeart/2016/7/layout/VerticalDownArrowProcess"/>
    <dgm:cxn modelId="{0BFB85CB-8E57-0044-AAED-457E300B33AF}" type="presParOf" srcId="{A4E67759-32AC-3648-B9FD-8B233BE43049}" destId="{1460214A-3B30-184D-9F0F-FA4752F14C18}" srcOrd="1" destOrd="0" presId="urn:microsoft.com/office/officeart/2016/7/layout/VerticalDownArrowProcess"/>
    <dgm:cxn modelId="{540A42C2-FECA-F54D-A057-91594010513A}" type="presParOf" srcId="{A4E67759-32AC-3648-B9FD-8B233BE43049}" destId="{4ABEA4DE-9F70-1148-BEBD-F99FEB07EDD3}" srcOrd="2" destOrd="0" presId="urn:microsoft.com/office/officeart/2016/7/layout/VerticalDownArrowProcess"/>
    <dgm:cxn modelId="{7AF997BF-FFC5-DC48-B55B-012B2CFB0150}" type="presParOf" srcId="{359B1AF9-3280-194C-9BCF-10BBC197B075}" destId="{BE52ADBB-E845-6C4D-B9BE-C9D3281B990E}" srcOrd="3" destOrd="0" presId="urn:microsoft.com/office/officeart/2016/7/layout/VerticalDownArrowProcess"/>
    <dgm:cxn modelId="{F7AF49EF-3018-C546-9567-7C3E1663C343}" type="presParOf" srcId="{359B1AF9-3280-194C-9BCF-10BBC197B075}" destId="{B275367B-2432-6541-9F2D-8F0C1B2895B6}" srcOrd="4" destOrd="0" presId="urn:microsoft.com/office/officeart/2016/7/layout/VerticalDownArrowProcess"/>
    <dgm:cxn modelId="{4696F358-F6B7-D04E-B31F-387DE08DFDEC}" type="presParOf" srcId="{B275367B-2432-6541-9F2D-8F0C1B2895B6}" destId="{B3C3889A-F700-9046-90E6-D716619E27CB}" srcOrd="0" destOrd="0" presId="urn:microsoft.com/office/officeart/2016/7/layout/VerticalDownArrowProcess"/>
    <dgm:cxn modelId="{3D3A042E-60A2-F546-B985-81771EAE1CB2}" type="presParOf" srcId="{B275367B-2432-6541-9F2D-8F0C1B2895B6}" destId="{910BF5BD-AC4F-9946-BA60-4D7CC79DF5A4}" srcOrd="1" destOrd="0" presId="urn:microsoft.com/office/officeart/2016/7/layout/VerticalDownArrowProcess"/>
    <dgm:cxn modelId="{D51E869E-EB77-0240-8A71-995A306B1F91}" type="presParOf" srcId="{B275367B-2432-6541-9F2D-8F0C1B2895B6}" destId="{C169AC62-9838-004C-A861-C241B78226CC}" srcOrd="2" destOrd="0" presId="urn:microsoft.com/office/officeart/2016/7/layout/VerticalDownArrowProcess"/>
    <dgm:cxn modelId="{484E1B07-38FD-1E48-996C-22441AFE5E43}" type="presParOf" srcId="{359B1AF9-3280-194C-9BCF-10BBC197B075}" destId="{241BD4FA-F71F-1345-B3D9-9463188A2E91}" srcOrd="5" destOrd="0" presId="urn:microsoft.com/office/officeart/2016/7/layout/VerticalDownArrowProcess"/>
    <dgm:cxn modelId="{43254E92-3B9C-A54E-BE51-32C8F9C78D2C}" type="presParOf" srcId="{359B1AF9-3280-194C-9BCF-10BBC197B075}" destId="{E37FB96D-0F59-F84B-A8E8-772E9CDE4B53}" srcOrd="6" destOrd="0" presId="urn:microsoft.com/office/officeart/2016/7/layout/VerticalDownArrowProcess"/>
    <dgm:cxn modelId="{1C7AEB94-7E44-2B45-87B4-4A4FDF4ED239}" type="presParOf" srcId="{E37FB96D-0F59-F84B-A8E8-772E9CDE4B53}" destId="{24DE2666-8000-C34E-B74B-D393240A42F6}" srcOrd="0" destOrd="0" presId="urn:microsoft.com/office/officeart/2016/7/layout/VerticalDownArrowProcess"/>
    <dgm:cxn modelId="{91EE7946-9F50-8848-BEA8-C7454F4D8763}" type="presParOf" srcId="{E37FB96D-0F59-F84B-A8E8-772E9CDE4B53}" destId="{D54BD030-10F5-054A-A335-A37B7A118BA9}" srcOrd="1" destOrd="0" presId="urn:microsoft.com/office/officeart/2016/7/layout/VerticalDownArrowProcess"/>
    <dgm:cxn modelId="{9BFAAB09-73AB-F24D-ACBA-05D5007F672F}" type="presParOf" srcId="{E37FB96D-0F59-F84B-A8E8-772E9CDE4B53}" destId="{0B1AB908-BFB7-E844-97A6-A0B767BBBE4C}"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E7E831-BB62-47D4-91AD-88CE8FE421D5}">
      <dsp:nvSpPr>
        <dsp:cNvPr id="0" name=""/>
        <dsp:cNvSpPr/>
      </dsp:nvSpPr>
      <dsp:spPr>
        <a:xfrm>
          <a:off x="336679" y="526885"/>
          <a:ext cx="1041169" cy="1041169"/>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529CAB-67CF-4F9F-90F8-3A56313444AF}">
      <dsp:nvSpPr>
        <dsp:cNvPr id="0" name=""/>
        <dsp:cNvSpPr/>
      </dsp:nvSpPr>
      <dsp:spPr>
        <a:xfrm>
          <a:off x="558567" y="748774"/>
          <a:ext cx="597392" cy="59739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F6ADFAF-D9D7-4541-8987-148823D6D64C}">
      <dsp:nvSpPr>
        <dsp:cNvPr id="0" name=""/>
        <dsp:cNvSpPr/>
      </dsp:nvSpPr>
      <dsp:spPr>
        <a:xfrm>
          <a:off x="3846" y="1892354"/>
          <a:ext cx="1706835" cy="682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dirty="0">
              <a:solidFill>
                <a:srgbClr val="EBCFB8"/>
              </a:solidFill>
              <a:latin typeface="Karla" panose="020B0004030503030003" pitchFamily="34" charset="0"/>
            </a:rPr>
            <a:t>What are we trying to understand?</a:t>
          </a:r>
        </a:p>
      </dsp:txBody>
      <dsp:txXfrm>
        <a:off x="3846" y="1892354"/>
        <a:ext cx="1706835" cy="682734"/>
      </dsp:txXfrm>
    </dsp:sp>
    <dsp:sp modelId="{2D87DFF9-345A-4BAE-A730-B69D1022DCA1}">
      <dsp:nvSpPr>
        <dsp:cNvPr id="0" name=""/>
        <dsp:cNvSpPr/>
      </dsp:nvSpPr>
      <dsp:spPr>
        <a:xfrm>
          <a:off x="2342211" y="526885"/>
          <a:ext cx="1041169" cy="1041169"/>
        </a:xfrm>
        <a:prstGeom prst="round2DiagRect">
          <a:avLst>
            <a:gd name="adj1" fmla="val 29727"/>
            <a:gd name="adj2" fmla="val 0"/>
          </a:avLst>
        </a:prstGeom>
        <a:solidFill>
          <a:srgbClr val="2B445C"/>
        </a:solidFill>
        <a:ln>
          <a:noFill/>
        </a:ln>
        <a:effectLst/>
      </dsp:spPr>
      <dsp:style>
        <a:lnRef idx="0">
          <a:scrgbClr r="0" g="0" b="0"/>
        </a:lnRef>
        <a:fillRef idx="1">
          <a:scrgbClr r="0" g="0" b="0"/>
        </a:fillRef>
        <a:effectRef idx="0">
          <a:scrgbClr r="0" g="0" b="0"/>
        </a:effectRef>
        <a:fontRef idx="minor"/>
      </dsp:style>
    </dsp:sp>
    <dsp:sp modelId="{BBF32CC0-7352-4E8A-8F2E-4B513FAEB0FC}">
      <dsp:nvSpPr>
        <dsp:cNvPr id="0" name=""/>
        <dsp:cNvSpPr/>
      </dsp:nvSpPr>
      <dsp:spPr>
        <a:xfrm>
          <a:off x="2564100" y="748774"/>
          <a:ext cx="597392" cy="59739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18163BF-264E-4756-8448-9CF72984E759}">
      <dsp:nvSpPr>
        <dsp:cNvPr id="0" name=""/>
        <dsp:cNvSpPr/>
      </dsp:nvSpPr>
      <dsp:spPr>
        <a:xfrm>
          <a:off x="2009378" y="1892354"/>
          <a:ext cx="1706835" cy="682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dirty="0">
              <a:solidFill>
                <a:srgbClr val="EBCFB8"/>
              </a:solidFill>
              <a:latin typeface="Karla" panose="020B0004030503030003" pitchFamily="34" charset="0"/>
            </a:rPr>
            <a:t>What are we trying to cover? </a:t>
          </a:r>
        </a:p>
      </dsp:txBody>
      <dsp:txXfrm>
        <a:off x="2009378" y="1892354"/>
        <a:ext cx="1706835" cy="682734"/>
      </dsp:txXfrm>
    </dsp:sp>
    <dsp:sp modelId="{6E0ABDC5-C4E7-4E51-990C-9E28186C10CD}">
      <dsp:nvSpPr>
        <dsp:cNvPr id="0" name=""/>
        <dsp:cNvSpPr/>
      </dsp:nvSpPr>
      <dsp:spPr>
        <a:xfrm>
          <a:off x="4347743" y="526885"/>
          <a:ext cx="1041169" cy="1041169"/>
        </a:xfrm>
        <a:prstGeom prst="round2DiagRect">
          <a:avLst>
            <a:gd name="adj1" fmla="val 29727"/>
            <a:gd name="adj2" fmla="val 0"/>
          </a:avLst>
        </a:prstGeom>
        <a:solidFill>
          <a:srgbClr val="EBCFB8"/>
        </a:solidFill>
        <a:ln>
          <a:noFill/>
        </a:ln>
        <a:effectLst/>
      </dsp:spPr>
      <dsp:style>
        <a:lnRef idx="0">
          <a:scrgbClr r="0" g="0" b="0"/>
        </a:lnRef>
        <a:fillRef idx="1">
          <a:scrgbClr r="0" g="0" b="0"/>
        </a:fillRef>
        <a:effectRef idx="0">
          <a:scrgbClr r="0" g="0" b="0"/>
        </a:effectRef>
        <a:fontRef idx="minor"/>
      </dsp:style>
    </dsp:sp>
    <dsp:sp modelId="{F08CA0D4-182B-4338-8F2A-0515D9971C22}">
      <dsp:nvSpPr>
        <dsp:cNvPr id="0" name=""/>
        <dsp:cNvSpPr/>
      </dsp:nvSpPr>
      <dsp:spPr>
        <a:xfrm>
          <a:off x="4569632" y="748774"/>
          <a:ext cx="597392" cy="59739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D027C8E-74A5-454E-A59E-E07EC326A72A}">
      <dsp:nvSpPr>
        <dsp:cNvPr id="0" name=""/>
        <dsp:cNvSpPr/>
      </dsp:nvSpPr>
      <dsp:spPr>
        <a:xfrm>
          <a:off x="4014910" y="1892354"/>
          <a:ext cx="1706835" cy="682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dirty="0">
              <a:solidFill>
                <a:srgbClr val="EBCFB8"/>
              </a:solidFill>
              <a:latin typeface="Karla" panose="020B0004030503030003" pitchFamily="34" charset="0"/>
            </a:rPr>
            <a:t>What’s your agenda?</a:t>
          </a:r>
        </a:p>
      </dsp:txBody>
      <dsp:txXfrm>
        <a:off x="4014910" y="1892354"/>
        <a:ext cx="1706835" cy="682734"/>
      </dsp:txXfrm>
    </dsp:sp>
    <dsp:sp modelId="{0B1BC311-FD7D-41EB-A70E-CC26D8A1E4DA}">
      <dsp:nvSpPr>
        <dsp:cNvPr id="0" name=""/>
        <dsp:cNvSpPr/>
      </dsp:nvSpPr>
      <dsp:spPr>
        <a:xfrm>
          <a:off x="6353275" y="526885"/>
          <a:ext cx="1041169" cy="1041169"/>
        </a:xfrm>
        <a:prstGeom prst="round2DiagRect">
          <a:avLst>
            <a:gd name="adj1" fmla="val 29727"/>
            <a:gd name="adj2" fmla="val 0"/>
          </a:avLst>
        </a:prstGeom>
        <a:solidFill>
          <a:srgbClr val="64BCAC"/>
        </a:solidFill>
        <a:ln>
          <a:noFill/>
        </a:ln>
        <a:effectLst/>
      </dsp:spPr>
      <dsp:style>
        <a:lnRef idx="0">
          <a:scrgbClr r="0" g="0" b="0"/>
        </a:lnRef>
        <a:fillRef idx="1">
          <a:scrgbClr r="0" g="0" b="0"/>
        </a:fillRef>
        <a:effectRef idx="0">
          <a:scrgbClr r="0" g="0" b="0"/>
        </a:effectRef>
        <a:fontRef idx="minor"/>
      </dsp:style>
    </dsp:sp>
    <dsp:sp modelId="{81145DB2-625C-4FEE-B91B-12A926BCE1E9}">
      <dsp:nvSpPr>
        <dsp:cNvPr id="0" name=""/>
        <dsp:cNvSpPr/>
      </dsp:nvSpPr>
      <dsp:spPr>
        <a:xfrm>
          <a:off x="6575164" y="748774"/>
          <a:ext cx="597392" cy="59739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1595D5D-73A6-4275-9760-3BB58FCFBB70}">
      <dsp:nvSpPr>
        <dsp:cNvPr id="0" name=""/>
        <dsp:cNvSpPr/>
      </dsp:nvSpPr>
      <dsp:spPr>
        <a:xfrm>
          <a:off x="6020442" y="1892354"/>
          <a:ext cx="1706835" cy="682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en-US" sz="1500" kern="1200" dirty="0">
              <a:solidFill>
                <a:srgbClr val="EBCFB8"/>
              </a:solidFill>
              <a:latin typeface="Karla" panose="020B0004030503030003" pitchFamily="34" charset="0"/>
            </a:rPr>
            <a:t>What’s your next step?</a:t>
          </a:r>
        </a:p>
      </dsp:txBody>
      <dsp:txXfrm>
        <a:off x="6020442" y="1892354"/>
        <a:ext cx="1706835" cy="6827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106518-B2B5-9044-A9D6-1F4913AF03C4}">
      <dsp:nvSpPr>
        <dsp:cNvPr id="0" name=""/>
        <dsp:cNvSpPr/>
      </dsp:nvSpPr>
      <dsp:spPr>
        <a:xfrm>
          <a:off x="0" y="2544291"/>
          <a:ext cx="1932781" cy="556628"/>
        </a:xfrm>
        <a:prstGeom prst="rect">
          <a:avLst/>
        </a:prstGeom>
        <a:solidFill>
          <a:srgbClr val="EBCFB8"/>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459" tIns="142240" rIns="137459" bIns="14224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rgbClr val="2B445C"/>
              </a:solidFill>
              <a:latin typeface="Karla" panose="020B0004030503030003" pitchFamily="34" charset="0"/>
            </a:rPr>
            <a:t>Feel better</a:t>
          </a:r>
        </a:p>
      </dsp:txBody>
      <dsp:txXfrm>
        <a:off x="0" y="2544291"/>
        <a:ext cx="1932781" cy="556628"/>
      </dsp:txXfrm>
    </dsp:sp>
    <dsp:sp modelId="{B056EB21-3E32-FA4F-B532-45B1F7BDF077}">
      <dsp:nvSpPr>
        <dsp:cNvPr id="0" name=""/>
        <dsp:cNvSpPr/>
      </dsp:nvSpPr>
      <dsp:spPr>
        <a:xfrm>
          <a:off x="1932781" y="2544291"/>
          <a:ext cx="5798343" cy="556628"/>
        </a:xfrm>
        <a:prstGeom prst="rect">
          <a:avLst/>
        </a:prstGeom>
        <a:solidFill>
          <a:srgbClr val="2B445C"/>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618" tIns="177800" rIns="117618" bIns="177800" numCol="1" spcCol="1270" anchor="ctr" anchorCtr="0">
          <a:noAutofit/>
        </a:bodyPr>
        <a:lstStyle/>
        <a:p>
          <a:pPr marL="0" lvl="0" indent="0" algn="l" defTabSz="622300">
            <a:lnSpc>
              <a:spcPct val="90000"/>
            </a:lnSpc>
            <a:spcBef>
              <a:spcPct val="0"/>
            </a:spcBef>
            <a:spcAft>
              <a:spcPct val="35000"/>
            </a:spcAft>
            <a:buNone/>
          </a:pPr>
          <a:r>
            <a:rPr lang="en-US" sz="1400" kern="1200" dirty="0">
              <a:solidFill>
                <a:srgbClr val="EBCFB8"/>
              </a:solidFill>
              <a:latin typeface="Karla" panose="020B0004030503030003" pitchFamily="34" charset="0"/>
            </a:rPr>
            <a:t>Feel better than when arrived </a:t>
          </a:r>
        </a:p>
      </dsp:txBody>
      <dsp:txXfrm>
        <a:off x="1932781" y="2544291"/>
        <a:ext cx="5798343" cy="556628"/>
      </dsp:txXfrm>
    </dsp:sp>
    <dsp:sp modelId="{1460214A-3B30-184D-9F0F-FA4752F14C18}">
      <dsp:nvSpPr>
        <dsp:cNvPr id="0" name=""/>
        <dsp:cNvSpPr/>
      </dsp:nvSpPr>
      <dsp:spPr>
        <a:xfrm rot="10800000">
          <a:off x="0" y="1696545"/>
          <a:ext cx="1932781" cy="856095"/>
        </a:xfrm>
        <a:prstGeom prst="upArrowCallout">
          <a:avLst>
            <a:gd name="adj1" fmla="val 5000"/>
            <a:gd name="adj2" fmla="val 10000"/>
            <a:gd name="adj3" fmla="val 15000"/>
            <a:gd name="adj4" fmla="val 64977"/>
          </a:avLst>
        </a:prstGeom>
        <a:solidFill>
          <a:srgbClr val="2B445C"/>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459" tIns="142240" rIns="137459" bIns="14224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rgbClr val="EBCFB8"/>
              </a:solidFill>
              <a:latin typeface="Karla" panose="020B0004030503030003" pitchFamily="34" charset="0"/>
            </a:rPr>
            <a:t>Informed</a:t>
          </a:r>
        </a:p>
      </dsp:txBody>
      <dsp:txXfrm rot="-10800000">
        <a:off x="0" y="1696545"/>
        <a:ext cx="1932781" cy="556461"/>
      </dsp:txXfrm>
    </dsp:sp>
    <dsp:sp modelId="{4ABEA4DE-9F70-1148-BEBD-F99FEB07EDD3}">
      <dsp:nvSpPr>
        <dsp:cNvPr id="0" name=""/>
        <dsp:cNvSpPr/>
      </dsp:nvSpPr>
      <dsp:spPr>
        <a:xfrm>
          <a:off x="1932781" y="1696545"/>
          <a:ext cx="5798343" cy="556461"/>
        </a:xfrm>
        <a:prstGeom prst="rect">
          <a:avLst/>
        </a:prstGeom>
        <a:solidFill>
          <a:srgbClr val="EBCFB8">
            <a:alpha val="90000"/>
          </a:srgbClr>
        </a:solidFill>
        <a:ln w="127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618" tIns="177800" rIns="117618" bIns="177800" numCol="1" spcCol="1270" anchor="ctr" anchorCtr="0">
          <a:noAutofit/>
        </a:bodyPr>
        <a:lstStyle/>
        <a:p>
          <a:pPr marL="0" lvl="0" indent="0" algn="l" defTabSz="622300">
            <a:lnSpc>
              <a:spcPct val="90000"/>
            </a:lnSpc>
            <a:spcBef>
              <a:spcPct val="0"/>
            </a:spcBef>
            <a:spcAft>
              <a:spcPct val="35000"/>
            </a:spcAft>
            <a:buNone/>
          </a:pPr>
          <a:r>
            <a:rPr lang="en-US" sz="1400" kern="1200" dirty="0">
              <a:solidFill>
                <a:srgbClr val="2B445C"/>
              </a:solidFill>
              <a:latin typeface="Karla" panose="020B0004030503030003" pitchFamily="34" charset="0"/>
            </a:rPr>
            <a:t>Presented with new information that helps paint a clearer picture</a:t>
          </a:r>
        </a:p>
      </dsp:txBody>
      <dsp:txXfrm>
        <a:off x="1932781" y="1696545"/>
        <a:ext cx="5798343" cy="556461"/>
      </dsp:txXfrm>
    </dsp:sp>
    <dsp:sp modelId="{910BF5BD-AC4F-9946-BA60-4D7CC79DF5A4}">
      <dsp:nvSpPr>
        <dsp:cNvPr id="0" name=""/>
        <dsp:cNvSpPr/>
      </dsp:nvSpPr>
      <dsp:spPr>
        <a:xfrm rot="10800000">
          <a:off x="0" y="848800"/>
          <a:ext cx="1932781" cy="856095"/>
        </a:xfrm>
        <a:prstGeom prst="upArrowCallout">
          <a:avLst>
            <a:gd name="adj1" fmla="val 5000"/>
            <a:gd name="adj2" fmla="val 10000"/>
            <a:gd name="adj3" fmla="val 15000"/>
            <a:gd name="adj4" fmla="val 64977"/>
          </a:avLst>
        </a:prstGeom>
        <a:solidFill>
          <a:srgbClr val="EBCFB8"/>
        </a:solidFill>
        <a:ln w="127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459" tIns="142240" rIns="137459" bIns="142240" numCol="1" spcCol="1270" anchor="ctr" anchorCtr="0">
          <a:noAutofit/>
        </a:bodyPr>
        <a:lstStyle/>
        <a:p>
          <a:pPr marL="0" lvl="0" indent="0" algn="ctr" defTabSz="889000">
            <a:lnSpc>
              <a:spcPct val="90000"/>
            </a:lnSpc>
            <a:spcBef>
              <a:spcPct val="0"/>
            </a:spcBef>
            <a:spcAft>
              <a:spcPct val="35000"/>
            </a:spcAft>
            <a:buNone/>
          </a:pPr>
          <a:r>
            <a:rPr lang="en-US" sz="2000" kern="1200">
              <a:solidFill>
                <a:srgbClr val="2B445C"/>
              </a:solidFill>
              <a:latin typeface="Karla" panose="020B0004030503030003" pitchFamily="34" charset="0"/>
            </a:rPr>
            <a:t>Trust</a:t>
          </a:r>
        </a:p>
      </dsp:txBody>
      <dsp:txXfrm rot="-10800000">
        <a:off x="0" y="848800"/>
        <a:ext cx="1932781" cy="556461"/>
      </dsp:txXfrm>
    </dsp:sp>
    <dsp:sp modelId="{C169AC62-9838-004C-A861-C241B78226CC}">
      <dsp:nvSpPr>
        <dsp:cNvPr id="0" name=""/>
        <dsp:cNvSpPr/>
      </dsp:nvSpPr>
      <dsp:spPr>
        <a:xfrm>
          <a:off x="1932781" y="848800"/>
          <a:ext cx="5798343" cy="556461"/>
        </a:xfrm>
        <a:prstGeom prst="rect">
          <a:avLst/>
        </a:prstGeom>
        <a:solidFill>
          <a:srgbClr val="2B445C">
            <a:alpha val="90000"/>
          </a:srgbClr>
        </a:solidFill>
        <a:ln w="127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618" tIns="177800" rIns="117618" bIns="177800" numCol="1" spcCol="1270" anchor="ctr" anchorCtr="0">
          <a:noAutofit/>
        </a:bodyPr>
        <a:lstStyle/>
        <a:p>
          <a:pPr marL="0" lvl="0" indent="0" algn="l" defTabSz="622300">
            <a:lnSpc>
              <a:spcPct val="90000"/>
            </a:lnSpc>
            <a:spcBef>
              <a:spcPct val="0"/>
            </a:spcBef>
            <a:spcAft>
              <a:spcPct val="35000"/>
            </a:spcAft>
            <a:buNone/>
          </a:pPr>
          <a:r>
            <a:rPr lang="en-US" sz="1400" kern="1200" dirty="0">
              <a:solidFill>
                <a:srgbClr val="EBCFB8"/>
              </a:solidFill>
              <a:latin typeface="Karla" panose="020B0004030503030003" pitchFamily="34" charset="0"/>
            </a:rPr>
            <a:t>Trust my competence as their lawyer</a:t>
          </a:r>
        </a:p>
      </dsp:txBody>
      <dsp:txXfrm>
        <a:off x="1932781" y="848800"/>
        <a:ext cx="5798343" cy="556461"/>
      </dsp:txXfrm>
    </dsp:sp>
    <dsp:sp modelId="{D54BD030-10F5-054A-A335-A37B7A118BA9}">
      <dsp:nvSpPr>
        <dsp:cNvPr id="0" name=""/>
        <dsp:cNvSpPr/>
      </dsp:nvSpPr>
      <dsp:spPr>
        <a:xfrm rot="10800000">
          <a:off x="0" y="1054"/>
          <a:ext cx="1932781" cy="856095"/>
        </a:xfrm>
        <a:prstGeom prst="upArrowCallout">
          <a:avLst>
            <a:gd name="adj1" fmla="val 5000"/>
            <a:gd name="adj2" fmla="val 10000"/>
            <a:gd name="adj3" fmla="val 15000"/>
            <a:gd name="adj4" fmla="val 64977"/>
          </a:avLst>
        </a:prstGeom>
        <a:solidFill>
          <a:srgbClr val="2B445C"/>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459" tIns="142240" rIns="137459" bIns="14224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rgbClr val="EBCFB8"/>
              </a:solidFill>
              <a:latin typeface="Karla" panose="020B0004030503030003" pitchFamily="34" charset="0"/>
            </a:rPr>
            <a:t>Safe</a:t>
          </a:r>
        </a:p>
      </dsp:txBody>
      <dsp:txXfrm rot="-10800000">
        <a:off x="0" y="1054"/>
        <a:ext cx="1932781" cy="556461"/>
      </dsp:txXfrm>
    </dsp:sp>
    <dsp:sp modelId="{0B1AB908-BFB7-E844-97A6-A0B767BBBE4C}">
      <dsp:nvSpPr>
        <dsp:cNvPr id="0" name=""/>
        <dsp:cNvSpPr/>
      </dsp:nvSpPr>
      <dsp:spPr>
        <a:xfrm>
          <a:off x="1932781" y="1054"/>
          <a:ext cx="5798343" cy="556461"/>
        </a:xfrm>
        <a:prstGeom prst="rect">
          <a:avLst/>
        </a:prstGeom>
        <a:solidFill>
          <a:srgbClr val="EBCFB8">
            <a:alpha val="90000"/>
          </a:srgbClr>
        </a:solidFill>
        <a:ln w="127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618" tIns="139700" rIns="117618" bIns="139700" numCol="1" spcCol="1270" anchor="ctr" anchorCtr="0">
          <a:noAutofit/>
        </a:bodyPr>
        <a:lstStyle/>
        <a:p>
          <a:pPr marL="0" lvl="0" indent="0" algn="l" defTabSz="488950">
            <a:lnSpc>
              <a:spcPct val="90000"/>
            </a:lnSpc>
            <a:spcBef>
              <a:spcPct val="0"/>
            </a:spcBef>
            <a:spcAft>
              <a:spcPct val="35000"/>
            </a:spcAft>
            <a:buNone/>
          </a:pPr>
          <a:r>
            <a:rPr lang="en-US" sz="1100" kern="1200" dirty="0">
              <a:solidFill>
                <a:srgbClr val="2B445C"/>
              </a:solidFill>
              <a:latin typeface="Karla" panose="020B0004030503030003" pitchFamily="34" charset="0"/>
            </a:rPr>
            <a:t>Feel safe, which means heard, acknowledged with empathy and without judgement</a:t>
          </a:r>
        </a:p>
      </dsp:txBody>
      <dsp:txXfrm>
        <a:off x="1932781" y="1054"/>
        <a:ext cx="5798343" cy="556461"/>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9/15/2023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9/15/2023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9/15/2023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9/15/2023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9/15/2023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9/15/2023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9/15/2023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9/15/2023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9/15/2023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9/15/2023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9/15/2023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9/15/2023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hyperlink" Target="http://www.resolvedr.com/" TargetMode="External"/><Relationship Id="rId2" Type="http://schemas.openxmlformats.org/officeDocument/2006/relationships/hyperlink" Target="mailto:julia@resolvedr.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4829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78F49-3755-B21C-BD0C-BFB7DEC13EC0}"/>
              </a:ext>
            </a:extLst>
          </p:cNvPr>
          <p:cNvSpPr>
            <a:spLocks noGrp="1"/>
          </p:cNvSpPr>
          <p:nvPr>
            <p:ph type="ctrTitle"/>
          </p:nvPr>
        </p:nvSpPr>
        <p:spPr/>
        <p:txBody>
          <a:bodyPr/>
          <a:lstStyle/>
          <a:p>
            <a:r>
              <a:rPr lang="en-CA" dirty="0">
                <a:solidFill>
                  <a:srgbClr val="2B445C"/>
                </a:solidFill>
                <a:latin typeface="Tenor sans"/>
              </a:rPr>
              <a:t>A New take at landing collaborative files </a:t>
            </a:r>
          </a:p>
        </p:txBody>
      </p:sp>
      <p:sp>
        <p:nvSpPr>
          <p:cNvPr id="3" name="Subtitle 2">
            <a:extLst>
              <a:ext uri="{FF2B5EF4-FFF2-40B4-BE49-F238E27FC236}">
                <a16:creationId xmlns:a16="http://schemas.microsoft.com/office/drawing/2014/main" id="{69F16046-DCD5-D033-1DA5-E67A02E6AB34}"/>
              </a:ext>
            </a:extLst>
          </p:cNvPr>
          <p:cNvSpPr>
            <a:spLocks noGrp="1"/>
          </p:cNvSpPr>
          <p:nvPr>
            <p:ph type="subTitle" idx="1"/>
          </p:nvPr>
        </p:nvSpPr>
        <p:spPr>
          <a:xfrm>
            <a:off x="2695194" y="4352543"/>
            <a:ext cx="6801612" cy="1645919"/>
          </a:xfrm>
        </p:spPr>
        <p:txBody>
          <a:bodyPr>
            <a:normAutofit fontScale="40000" lnSpcReduction="20000"/>
          </a:bodyPr>
          <a:lstStyle/>
          <a:p>
            <a:r>
              <a:rPr lang="en-US" sz="4300" dirty="0">
                <a:latin typeface="Karla" panose="020B0004030503030003" pitchFamily="34" charset="0"/>
              </a:rPr>
              <a:t>Victoria Smith &amp; Alexa Turner</a:t>
            </a:r>
          </a:p>
          <a:p>
            <a:r>
              <a:rPr lang="en-US" sz="4300" dirty="0">
                <a:latin typeface="Karla" panose="020B0004030503030003" pitchFamily="34" charset="0"/>
              </a:rPr>
              <a:t>October 2023</a:t>
            </a:r>
          </a:p>
          <a:p>
            <a:r>
              <a:rPr lang="en-US" sz="4300" dirty="0">
                <a:latin typeface="Karla" panose="020B0004030503030003" pitchFamily="34" charset="0"/>
              </a:rPr>
              <a:t>IACP Forum</a:t>
            </a:r>
          </a:p>
          <a:p>
            <a:r>
              <a:rPr lang="en-US" sz="4300" dirty="0">
                <a:latin typeface="Karla" panose="020B0004030503030003" pitchFamily="34" charset="0"/>
              </a:rPr>
              <a:t>Socials: @resolvedrlaw</a:t>
            </a:r>
          </a:p>
          <a:p>
            <a:r>
              <a:rPr lang="en-US" sz="4300" dirty="0">
                <a:latin typeface="Karla" panose="020B0004030503030003" pitchFamily="34" charset="0"/>
              </a:rPr>
              <a:t>www.resolvedr.com</a:t>
            </a:r>
          </a:p>
          <a:p>
            <a:endParaRPr lang="en-CA" dirty="0"/>
          </a:p>
        </p:txBody>
      </p:sp>
      <p:pic>
        <p:nvPicPr>
          <p:cNvPr id="4" name="Picture 3">
            <a:extLst>
              <a:ext uri="{FF2B5EF4-FFF2-40B4-BE49-F238E27FC236}">
                <a16:creationId xmlns:a16="http://schemas.microsoft.com/office/drawing/2014/main" id="{079A90E5-1D16-08F2-CFC6-744E7337C369}"/>
              </a:ext>
            </a:extLst>
          </p:cNvPr>
          <p:cNvPicPr>
            <a:picLocks noChangeAspect="1"/>
          </p:cNvPicPr>
          <p:nvPr/>
        </p:nvPicPr>
        <p:blipFill>
          <a:blip r:embed="rId2"/>
          <a:stretch>
            <a:fillRect/>
          </a:stretch>
        </p:blipFill>
        <p:spPr>
          <a:xfrm>
            <a:off x="1600200" y="918193"/>
            <a:ext cx="3435319" cy="694738"/>
          </a:xfrm>
          <a:prstGeom prst="rect">
            <a:avLst/>
          </a:prstGeom>
        </p:spPr>
      </p:pic>
    </p:spTree>
    <p:extLst>
      <p:ext uri="{BB962C8B-B14F-4D97-AF65-F5344CB8AC3E}">
        <p14:creationId xmlns:p14="http://schemas.microsoft.com/office/powerpoint/2010/main" val="767822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64829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F19CB-EFB6-862E-3945-3BCA142C1F54}"/>
              </a:ext>
            </a:extLst>
          </p:cNvPr>
          <p:cNvSpPr>
            <a:spLocks noGrp="1"/>
          </p:cNvSpPr>
          <p:nvPr>
            <p:ph type="title"/>
          </p:nvPr>
        </p:nvSpPr>
        <p:spPr/>
        <p:txBody>
          <a:bodyPr/>
          <a:lstStyle/>
          <a:p>
            <a:r>
              <a:rPr lang="en-CA" dirty="0">
                <a:solidFill>
                  <a:srgbClr val="2B445C"/>
                </a:solidFill>
                <a:latin typeface="Tenor sans"/>
              </a:rPr>
              <a:t>What do people say about you?</a:t>
            </a:r>
          </a:p>
        </p:txBody>
      </p:sp>
      <p:sp>
        <p:nvSpPr>
          <p:cNvPr id="3" name="Content Placeholder 2">
            <a:extLst>
              <a:ext uri="{FF2B5EF4-FFF2-40B4-BE49-F238E27FC236}">
                <a16:creationId xmlns:a16="http://schemas.microsoft.com/office/drawing/2014/main" id="{29F59A7B-3732-6333-47D9-03B1BC2E5557}"/>
              </a:ext>
            </a:extLst>
          </p:cNvPr>
          <p:cNvSpPr>
            <a:spLocks noGrp="1"/>
          </p:cNvSpPr>
          <p:nvPr>
            <p:ph idx="1"/>
          </p:nvPr>
        </p:nvSpPr>
        <p:spPr>
          <a:xfrm>
            <a:off x="2231136" y="2638044"/>
            <a:ext cx="8354389" cy="3859575"/>
          </a:xfrm>
        </p:spPr>
        <p:txBody>
          <a:bodyPr>
            <a:normAutofit fontScale="85000" lnSpcReduction="20000"/>
          </a:bodyPr>
          <a:lstStyle/>
          <a:p>
            <a:r>
              <a:rPr lang="en-US" sz="2400" b="1" dirty="0">
                <a:solidFill>
                  <a:srgbClr val="EBCFB8"/>
                </a:solidFill>
                <a:latin typeface="Karla" panose="020B0004030503030003" pitchFamily="34" charset="0"/>
              </a:rPr>
              <a:t>What does the world know about you?</a:t>
            </a:r>
          </a:p>
          <a:p>
            <a:pPr lvl="1"/>
            <a:r>
              <a:rPr lang="en-US" sz="2400" dirty="0">
                <a:solidFill>
                  <a:srgbClr val="EBCFB8"/>
                </a:solidFill>
                <a:latin typeface="Karla" panose="020B0004030503030003" pitchFamily="34" charset="0"/>
              </a:rPr>
              <a:t>Website?</a:t>
            </a:r>
          </a:p>
          <a:p>
            <a:pPr lvl="1"/>
            <a:r>
              <a:rPr lang="en-US" sz="2400" dirty="0">
                <a:solidFill>
                  <a:srgbClr val="EBCFB8"/>
                </a:solidFill>
                <a:latin typeface="Karla" panose="020B0004030503030003" pitchFamily="34" charset="0"/>
              </a:rPr>
              <a:t>Social Media?</a:t>
            </a:r>
          </a:p>
          <a:p>
            <a:pPr lvl="1"/>
            <a:r>
              <a:rPr lang="en-US" sz="2400" dirty="0">
                <a:solidFill>
                  <a:srgbClr val="EBCFB8"/>
                </a:solidFill>
                <a:latin typeface="Karla" panose="020B0004030503030003" pitchFamily="34" charset="0"/>
              </a:rPr>
              <a:t>Publications? </a:t>
            </a:r>
          </a:p>
          <a:p>
            <a:r>
              <a:rPr lang="en-US" sz="2400" b="1" dirty="0">
                <a:solidFill>
                  <a:srgbClr val="EBCFB8"/>
                </a:solidFill>
                <a:latin typeface="Karla" panose="020B0004030503030003" pitchFamily="34" charset="0"/>
              </a:rPr>
              <a:t>What do your referral sources say about you?</a:t>
            </a:r>
          </a:p>
          <a:p>
            <a:pPr lvl="1"/>
            <a:r>
              <a:rPr lang="en-US" sz="2400" dirty="0">
                <a:solidFill>
                  <a:srgbClr val="EBCFB8"/>
                </a:solidFill>
                <a:latin typeface="Karla" panose="020B0004030503030003" pitchFamily="34" charset="0"/>
              </a:rPr>
              <a:t>How do they talk about you to potential clients?</a:t>
            </a:r>
          </a:p>
          <a:p>
            <a:pPr lvl="1"/>
            <a:r>
              <a:rPr lang="en-US" sz="2400" dirty="0">
                <a:solidFill>
                  <a:srgbClr val="EBCFB8"/>
                </a:solidFill>
                <a:latin typeface="Karla" panose="020B0004030503030003" pitchFamily="34" charset="0"/>
              </a:rPr>
              <a:t>Do they know what ‘collaborative’ is?</a:t>
            </a:r>
          </a:p>
          <a:p>
            <a:r>
              <a:rPr lang="en-US" sz="2400" b="1" dirty="0">
                <a:solidFill>
                  <a:srgbClr val="EBCFB8"/>
                </a:solidFill>
                <a:latin typeface="Karla" panose="020B0004030503030003" pitchFamily="34" charset="0"/>
              </a:rPr>
              <a:t>Do your friends know what you do? </a:t>
            </a:r>
          </a:p>
          <a:p>
            <a:pPr lvl="1"/>
            <a:r>
              <a:rPr lang="en-US" sz="2400" dirty="0">
                <a:solidFill>
                  <a:srgbClr val="EBCFB8"/>
                </a:solidFill>
                <a:latin typeface="Karla" panose="020B0004030503030003" pitchFamily="34" charset="0"/>
              </a:rPr>
              <a:t>Are you just the lawyer, financial person or therapist?</a:t>
            </a:r>
          </a:p>
          <a:p>
            <a:pPr lvl="1"/>
            <a:r>
              <a:rPr lang="en-US" sz="2400" dirty="0">
                <a:solidFill>
                  <a:srgbClr val="EBCFB8"/>
                </a:solidFill>
                <a:latin typeface="Karla" panose="020B0004030503030003" pitchFamily="34" charset="0"/>
              </a:rPr>
              <a:t>Do they understand how you help families?</a:t>
            </a:r>
          </a:p>
          <a:p>
            <a:endParaRPr lang="en-CA" dirty="0">
              <a:solidFill>
                <a:srgbClr val="EBCFB8"/>
              </a:solidFill>
              <a:latin typeface="Karla" panose="020B0004030503030003" pitchFamily="34" charset="0"/>
            </a:endParaRPr>
          </a:p>
        </p:txBody>
      </p:sp>
    </p:spTree>
    <p:extLst>
      <p:ext uri="{BB962C8B-B14F-4D97-AF65-F5344CB8AC3E}">
        <p14:creationId xmlns:p14="http://schemas.microsoft.com/office/powerpoint/2010/main" val="550908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9DAB03-5BF5-215B-EA2C-FB5032A996B4}"/>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CA" sz="3000" dirty="0">
                <a:solidFill>
                  <a:srgbClr val="FFFFFF"/>
                </a:solidFill>
                <a:latin typeface="Tenor sans"/>
              </a:rPr>
              <a:t>Sample email</a:t>
            </a:r>
          </a:p>
        </p:txBody>
      </p:sp>
      <p:sp>
        <p:nvSpPr>
          <p:cNvPr id="3" name="Content Placeholder 2">
            <a:extLst>
              <a:ext uri="{FF2B5EF4-FFF2-40B4-BE49-F238E27FC236}">
                <a16:creationId xmlns:a16="http://schemas.microsoft.com/office/drawing/2014/main" id="{20F78A37-1E32-477C-87AF-7A5D7A8185E8}"/>
              </a:ext>
            </a:extLst>
          </p:cNvPr>
          <p:cNvSpPr>
            <a:spLocks noGrp="1"/>
          </p:cNvSpPr>
          <p:nvPr>
            <p:ph idx="1"/>
          </p:nvPr>
        </p:nvSpPr>
        <p:spPr>
          <a:xfrm>
            <a:off x="5528930" y="829340"/>
            <a:ext cx="6060558" cy="5645888"/>
          </a:xfrm>
        </p:spPr>
        <p:txBody>
          <a:bodyPr anchor="ctr">
            <a:normAutofit/>
          </a:bodyPr>
          <a:lstStyle/>
          <a:p>
            <a:pPr marL="0" indent="0">
              <a:buNone/>
            </a:pPr>
            <a:r>
              <a:rPr lang="en-CA" dirty="0">
                <a:solidFill>
                  <a:srgbClr val="2B445C"/>
                </a:solidFill>
                <a:latin typeface="Karla" panose="020B0004030503030003" pitchFamily="34" charset="0"/>
              </a:rPr>
              <a:t>Dear Client,</a:t>
            </a:r>
          </a:p>
          <a:p>
            <a:pPr marL="0" indent="0">
              <a:buNone/>
            </a:pPr>
            <a:r>
              <a:rPr lang="en-CA" dirty="0">
                <a:solidFill>
                  <a:srgbClr val="2B445C"/>
                </a:solidFill>
                <a:latin typeface="Karla" panose="020B0004030503030003" pitchFamily="34" charset="0"/>
              </a:rPr>
              <a:t>Thank you for reaching out about your separation.  I would be pleased to speak with you.  I offer a complimentary 15 minute call to learn more about you and your family, for you to learn about me, discuss process and to see how I can best help and support you.</a:t>
            </a:r>
          </a:p>
          <a:p>
            <a:pPr marL="0" indent="0">
              <a:buNone/>
            </a:pPr>
            <a:r>
              <a:rPr lang="en-CA" dirty="0">
                <a:solidFill>
                  <a:srgbClr val="2B445C"/>
                </a:solidFill>
                <a:latin typeface="Karla" panose="020B0004030503030003" pitchFamily="34" charset="0"/>
              </a:rPr>
              <a:t>Are you available tomorrow at 3 pm? If not, I’ve copied my assistant, Julia to help us find a time.</a:t>
            </a:r>
          </a:p>
          <a:p>
            <a:pPr marL="0" indent="0">
              <a:buNone/>
            </a:pPr>
            <a:r>
              <a:rPr lang="en-CA" dirty="0">
                <a:solidFill>
                  <a:srgbClr val="2B445C"/>
                </a:solidFill>
                <a:latin typeface="Karla" panose="020B0004030503030003" pitchFamily="34" charset="0"/>
              </a:rPr>
              <a:t>I look forward to connecting with you soon.</a:t>
            </a:r>
          </a:p>
          <a:p>
            <a:pPr marL="0" indent="0">
              <a:buNone/>
            </a:pPr>
            <a:r>
              <a:rPr lang="en-CA" dirty="0">
                <a:solidFill>
                  <a:srgbClr val="2B445C"/>
                </a:solidFill>
                <a:latin typeface="Karla" panose="020B0004030503030003" pitchFamily="34" charset="0"/>
              </a:rPr>
              <a:t>Have a great day,</a:t>
            </a:r>
          </a:p>
          <a:p>
            <a:pPr marL="0" indent="0">
              <a:buNone/>
            </a:pPr>
            <a:r>
              <a:rPr lang="en-CA" dirty="0">
                <a:solidFill>
                  <a:srgbClr val="2B445C"/>
                </a:solidFill>
                <a:latin typeface="Karla" panose="020B0004030503030003" pitchFamily="34" charset="0"/>
              </a:rPr>
              <a:t>Alexa</a:t>
            </a:r>
          </a:p>
        </p:txBody>
      </p:sp>
    </p:spTree>
    <p:extLst>
      <p:ext uri="{BB962C8B-B14F-4D97-AF65-F5344CB8AC3E}">
        <p14:creationId xmlns:p14="http://schemas.microsoft.com/office/powerpoint/2010/main" val="3320715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64829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6BB0B-01A1-C593-C6B9-28FCEECF7BA3}"/>
              </a:ext>
            </a:extLst>
          </p:cNvPr>
          <p:cNvSpPr>
            <a:spLocks noGrp="1"/>
          </p:cNvSpPr>
          <p:nvPr>
            <p:ph type="title"/>
          </p:nvPr>
        </p:nvSpPr>
        <p:spPr/>
        <p:txBody>
          <a:bodyPr/>
          <a:lstStyle/>
          <a:p>
            <a:r>
              <a:rPr lang="en-CA" dirty="0">
                <a:solidFill>
                  <a:srgbClr val="2B445C"/>
                </a:solidFill>
                <a:latin typeface="Tenor sans"/>
              </a:rPr>
              <a:t>Freebie call</a:t>
            </a:r>
          </a:p>
        </p:txBody>
      </p:sp>
      <p:graphicFrame>
        <p:nvGraphicFramePr>
          <p:cNvPr id="4" name="TextBox 2">
            <a:extLst>
              <a:ext uri="{FF2B5EF4-FFF2-40B4-BE49-F238E27FC236}">
                <a16:creationId xmlns:a16="http://schemas.microsoft.com/office/drawing/2014/main" id="{8135D802-57E6-1584-438D-E7D74D897AF4}"/>
              </a:ext>
            </a:extLst>
          </p:cNvPr>
          <p:cNvGraphicFramePr>
            <a:graphicFrameLocks noGrp="1"/>
          </p:cNvGraphicFramePr>
          <p:nvPr>
            <p:ph idx="1"/>
            <p:extLst>
              <p:ext uri="{D42A27DB-BD31-4B8C-83A1-F6EECF244321}">
                <p14:modId xmlns:p14="http://schemas.microsoft.com/office/powerpoint/2010/main" val="1793896470"/>
              </p:ext>
            </p:extLst>
          </p:nvPr>
        </p:nvGraphicFramePr>
        <p:xfrm>
          <a:off x="2230438" y="2638425"/>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6570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64829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A4179-2F18-C9A0-06B0-2B37DC41CCC3}"/>
              </a:ext>
            </a:extLst>
          </p:cNvPr>
          <p:cNvSpPr>
            <a:spLocks noGrp="1"/>
          </p:cNvSpPr>
          <p:nvPr>
            <p:ph type="title"/>
          </p:nvPr>
        </p:nvSpPr>
        <p:spPr>
          <a:xfrm>
            <a:off x="2231136" y="231362"/>
            <a:ext cx="7729728" cy="1188720"/>
          </a:xfrm>
        </p:spPr>
        <p:txBody>
          <a:bodyPr/>
          <a:lstStyle/>
          <a:p>
            <a:r>
              <a:rPr lang="en-CA" dirty="0">
                <a:solidFill>
                  <a:srgbClr val="2B445C"/>
                </a:solidFill>
                <a:latin typeface="Tenor sans"/>
              </a:rPr>
              <a:t>Before the initial meeting</a:t>
            </a:r>
          </a:p>
        </p:txBody>
      </p:sp>
      <p:sp>
        <p:nvSpPr>
          <p:cNvPr id="3" name="Content Placeholder 2">
            <a:extLst>
              <a:ext uri="{FF2B5EF4-FFF2-40B4-BE49-F238E27FC236}">
                <a16:creationId xmlns:a16="http://schemas.microsoft.com/office/drawing/2014/main" id="{997E8C17-F2F4-A8D6-CFF0-0ABE29904FE6}"/>
              </a:ext>
            </a:extLst>
          </p:cNvPr>
          <p:cNvSpPr>
            <a:spLocks noGrp="1"/>
          </p:cNvSpPr>
          <p:nvPr>
            <p:ph idx="1"/>
          </p:nvPr>
        </p:nvSpPr>
        <p:spPr>
          <a:xfrm>
            <a:off x="435418" y="1758474"/>
            <a:ext cx="11542956" cy="3913363"/>
          </a:xfrm>
        </p:spPr>
        <p:txBody>
          <a:bodyPr>
            <a:normAutofit fontScale="25000" lnSpcReduction="20000"/>
          </a:bodyPr>
          <a:lstStyle/>
          <a:p>
            <a:pPr marL="0" indent="0">
              <a:lnSpc>
                <a:spcPct val="107000"/>
              </a:lnSpc>
              <a:spcAft>
                <a:spcPts val="800"/>
              </a:spcAft>
              <a:buNone/>
            </a:pPr>
            <a:r>
              <a:rPr lang="en-US" sz="4000" dirty="0">
                <a:solidFill>
                  <a:srgbClr val="EBCFB8"/>
                </a:solidFill>
                <a:effectLst/>
                <a:latin typeface="Karla" panose="020B0004030503030003" pitchFamily="34" charset="0"/>
                <a:ea typeface="Calibri" panose="020F0502020204030204" pitchFamily="34" charset="0"/>
                <a:cs typeface="Times New Roman" panose="02020603050405020304" pitchFamily="18" charset="0"/>
              </a:rPr>
              <a:t>Dear </a:t>
            </a:r>
            <a:r>
              <a:rPr lang="en-US" sz="4000" dirty="0">
                <a:solidFill>
                  <a:srgbClr val="EBCFB8"/>
                </a:solidFill>
                <a:latin typeface="Karla" panose="020B0004030503030003" pitchFamily="34" charset="0"/>
                <a:ea typeface="Calibri" panose="020F0502020204030204" pitchFamily="34" charset="0"/>
                <a:cs typeface="Times New Roman" panose="02020603050405020304" pitchFamily="18" charset="0"/>
              </a:rPr>
              <a:t>Jane,</a:t>
            </a:r>
            <a:endParaRPr lang="en-CA" sz="4000" dirty="0">
              <a:solidFill>
                <a:srgbClr val="EBCFB8"/>
              </a:solidFill>
              <a:effectLst/>
              <a:latin typeface="Karla" panose="020B0004030503030003"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4000" dirty="0">
                <a:solidFill>
                  <a:srgbClr val="EBCFB8"/>
                </a:solidFill>
                <a:effectLst/>
                <a:latin typeface="Karla" panose="020B0004030503030003" pitchFamily="34" charset="0"/>
                <a:ea typeface="Calibri" panose="020F0502020204030204" pitchFamily="34" charset="0"/>
                <a:cs typeface="Times New Roman" panose="02020603050405020304" pitchFamily="18" charset="0"/>
              </a:rPr>
              <a:t>Thank you for your interest in Resolve Dispute Resolution.   We look forward to working with you and supporting you.</a:t>
            </a:r>
            <a:endParaRPr lang="en-CA" sz="4000" dirty="0">
              <a:solidFill>
                <a:srgbClr val="EBCFB8"/>
              </a:solidFill>
              <a:effectLst/>
              <a:latin typeface="Karla" panose="020B0004030503030003"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4000" dirty="0">
                <a:solidFill>
                  <a:srgbClr val="EBCFB8"/>
                </a:solidFill>
                <a:effectLst/>
                <a:latin typeface="Karla" panose="020B0004030503030003" pitchFamily="34" charset="0"/>
                <a:ea typeface="Calibri" panose="020F0502020204030204" pitchFamily="34" charset="0"/>
                <a:cs typeface="Times New Roman" panose="02020603050405020304" pitchFamily="18" charset="0"/>
              </a:rPr>
              <a:t>We have scheduled an initial consultation for you with Victoria (kindly accept this calendar invitation): </a:t>
            </a:r>
            <a:endParaRPr lang="en-CA" sz="4000" dirty="0">
              <a:solidFill>
                <a:srgbClr val="EBCFB8"/>
              </a:solidFill>
              <a:effectLst/>
              <a:latin typeface="Karla" panose="020B0004030503030003" pitchFamily="34" charset="0"/>
              <a:ea typeface="Calibri" panose="020F0502020204030204" pitchFamily="34" charset="0"/>
              <a:cs typeface="Times New Roman" panose="02020603050405020304" pitchFamily="18" charset="0"/>
            </a:endParaRPr>
          </a:p>
          <a:p>
            <a:pPr indent="0">
              <a:lnSpc>
                <a:spcPct val="107000"/>
              </a:lnSpc>
              <a:spcAft>
                <a:spcPts val="800"/>
              </a:spcAft>
              <a:buNone/>
            </a:pPr>
            <a:r>
              <a:rPr lang="en-US" sz="4000" dirty="0">
                <a:solidFill>
                  <a:srgbClr val="EBCFB8"/>
                </a:solidFill>
                <a:effectLst/>
                <a:latin typeface="Karla" panose="020B0004030503030003" pitchFamily="34" charset="0"/>
                <a:ea typeface="Calibri" panose="020F0502020204030204" pitchFamily="34" charset="0"/>
                <a:cs typeface="Times New Roman" panose="02020603050405020304" pitchFamily="18" charset="0"/>
              </a:rPr>
              <a:t>on:</a:t>
            </a:r>
            <a:r>
              <a:rPr lang="en-US" sz="4000" b="1" dirty="0">
                <a:solidFill>
                  <a:srgbClr val="EBCFB8"/>
                </a:solidFill>
                <a:effectLst/>
                <a:latin typeface="Karla" panose="020B0004030503030003" pitchFamily="34" charset="0"/>
                <a:ea typeface="Calibri" panose="020F0502020204030204" pitchFamily="34" charset="0"/>
                <a:cs typeface="Times New Roman" panose="02020603050405020304" pitchFamily="18" charset="0"/>
              </a:rPr>
              <a:t>	May 8 from 3:00 - 4:30 pm.</a:t>
            </a:r>
            <a:endParaRPr lang="en-CA" sz="4000" dirty="0">
              <a:solidFill>
                <a:srgbClr val="EBCFB8"/>
              </a:solidFill>
              <a:effectLst/>
              <a:latin typeface="Karla" panose="020B0004030503030003" pitchFamily="34" charset="0"/>
              <a:ea typeface="Calibri" panose="020F0502020204030204" pitchFamily="34" charset="0"/>
              <a:cs typeface="Times New Roman" panose="02020603050405020304" pitchFamily="18" charset="0"/>
            </a:endParaRPr>
          </a:p>
          <a:p>
            <a:pPr indent="0">
              <a:lnSpc>
                <a:spcPct val="107000"/>
              </a:lnSpc>
              <a:spcAft>
                <a:spcPts val="800"/>
              </a:spcAft>
              <a:buNone/>
            </a:pPr>
            <a:r>
              <a:rPr lang="en-CA" sz="4000" dirty="0">
                <a:solidFill>
                  <a:srgbClr val="EBCFB8"/>
                </a:solidFill>
                <a:effectLst/>
                <a:latin typeface="Karla" panose="020B0004030503030003" pitchFamily="34" charset="0"/>
                <a:ea typeface="Times New Roman" panose="02020603050405020304" pitchFamily="18" charset="0"/>
                <a:cs typeface="Times New Roman" panose="02020603050405020304" pitchFamily="18" charset="0"/>
              </a:rPr>
              <a:t>via:</a:t>
            </a:r>
            <a:r>
              <a:rPr lang="en-CA" sz="4000" b="1" dirty="0">
                <a:solidFill>
                  <a:srgbClr val="EBCFB8"/>
                </a:solidFill>
                <a:effectLst/>
                <a:latin typeface="Karla" panose="020B0004030503030003" pitchFamily="34" charset="0"/>
                <a:ea typeface="Times New Roman" panose="02020603050405020304" pitchFamily="18" charset="0"/>
                <a:cs typeface="Times New Roman" panose="02020603050405020304" pitchFamily="18" charset="0"/>
              </a:rPr>
              <a:t>	Zoom Details </a:t>
            </a:r>
            <a:r>
              <a:rPr lang="en-CA" sz="4000" dirty="0">
                <a:solidFill>
                  <a:srgbClr val="EBCFB8"/>
                </a:solidFill>
                <a:effectLst/>
                <a:latin typeface="Karla" panose="020B0004030503030003" pitchFamily="34" charset="0"/>
                <a:ea typeface="Times New Roman" panose="02020603050405020304" pitchFamily="18" charset="0"/>
                <a:cs typeface="Times New Roman" panose="02020603050405020304" pitchFamily="18" charset="0"/>
              </a:rPr>
              <a:t>(if Zoom is unfamiliar to you, please let us know and we will send instructions for how to connect.  I am also available to help you by phone if you are having any issues connecting.</a:t>
            </a:r>
            <a:endParaRPr lang="en-CA" sz="4000" dirty="0">
              <a:solidFill>
                <a:srgbClr val="EBCFB8"/>
              </a:solidFill>
              <a:effectLst/>
              <a:latin typeface="Karla" panose="020B0004030503030003" pitchFamily="34" charset="0"/>
              <a:ea typeface="Calibri" panose="020F0502020204030204" pitchFamily="34" charset="0"/>
              <a:cs typeface="Times New Roman" panose="02020603050405020304" pitchFamily="18" charset="0"/>
            </a:endParaRPr>
          </a:p>
          <a:p>
            <a:pPr marL="0" indent="0">
              <a:lnSpc>
                <a:spcPct val="107000"/>
              </a:lnSpc>
              <a:spcAft>
                <a:spcPts val="1200"/>
              </a:spcAft>
              <a:buNone/>
            </a:pPr>
            <a:r>
              <a:rPr lang="en-US" sz="4000" b="1" u="sng" dirty="0">
                <a:solidFill>
                  <a:srgbClr val="EBCFB8"/>
                </a:solidFill>
                <a:effectLst/>
                <a:latin typeface="Karla" panose="020B0004030503030003" pitchFamily="34" charset="0"/>
                <a:ea typeface="Calibri" panose="020F0502020204030204" pitchFamily="34" charset="0"/>
                <a:cs typeface="Times New Roman" panose="02020603050405020304" pitchFamily="18" charset="0"/>
              </a:rPr>
              <a:t>Prior to the meeting, we ask for you to complete and return:</a:t>
            </a:r>
            <a:endParaRPr lang="en-CA" sz="4000" dirty="0">
              <a:solidFill>
                <a:srgbClr val="EBCFB8"/>
              </a:solidFill>
              <a:effectLst/>
              <a:latin typeface="Karla" panose="020B0004030503030003" pitchFamily="34" charset="0"/>
              <a:ea typeface="Calibri" panose="020F0502020204030204" pitchFamily="34" charset="0"/>
              <a:cs typeface="Times New Roman" panose="02020603050405020304" pitchFamily="18" charset="0"/>
            </a:endParaRPr>
          </a:p>
          <a:p>
            <a:pPr>
              <a:lnSpc>
                <a:spcPct val="107000"/>
              </a:lnSpc>
              <a:spcAft>
                <a:spcPts val="1200"/>
              </a:spcAft>
              <a:tabLst>
                <a:tab pos="457200" algn="l"/>
              </a:tabLst>
            </a:pPr>
            <a:r>
              <a:rPr lang="en-US" sz="4000" b="1" dirty="0">
                <a:solidFill>
                  <a:srgbClr val="EBCFB8"/>
                </a:solidFill>
                <a:effectLst/>
                <a:latin typeface="Karla" panose="020B0004030503030003" pitchFamily="34" charset="0"/>
                <a:ea typeface="Times New Roman" panose="02020603050405020304" pitchFamily="18" charset="0"/>
                <a:cs typeface="Times New Roman" panose="02020603050405020304" pitchFamily="18" charset="0"/>
              </a:rPr>
              <a:t>Intake Form</a:t>
            </a:r>
            <a:r>
              <a:rPr lang="en-US" sz="4000" dirty="0">
                <a:solidFill>
                  <a:srgbClr val="EBCFB8"/>
                </a:solidFill>
                <a:effectLst/>
                <a:latin typeface="Karla" panose="020B0004030503030003" pitchFamily="34" charset="0"/>
                <a:ea typeface="Times New Roman" panose="02020603050405020304" pitchFamily="18" charset="0"/>
                <a:cs typeface="Times New Roman" panose="02020603050405020304" pitchFamily="18" charset="0"/>
              </a:rPr>
              <a:t> – attached here. Complete and email back to me.</a:t>
            </a:r>
            <a:endParaRPr lang="en-CA" sz="4000" dirty="0">
              <a:solidFill>
                <a:srgbClr val="EBCFB8"/>
              </a:solidFill>
              <a:effectLst/>
              <a:latin typeface="Karla" panose="020B0004030503030003" pitchFamily="34" charset="0"/>
              <a:ea typeface="Calibri" panose="020F0502020204030204" pitchFamily="34" charset="0"/>
              <a:cs typeface="Times New Roman" panose="02020603050405020304" pitchFamily="18" charset="0"/>
            </a:endParaRPr>
          </a:p>
          <a:p>
            <a:pPr>
              <a:lnSpc>
                <a:spcPct val="107000"/>
              </a:lnSpc>
              <a:spcAft>
                <a:spcPts val="1200"/>
              </a:spcAft>
              <a:tabLst>
                <a:tab pos="457200" algn="l"/>
              </a:tabLst>
            </a:pPr>
            <a:r>
              <a:rPr lang="en-US" sz="4000" b="1" dirty="0">
                <a:solidFill>
                  <a:srgbClr val="EBCFB8"/>
                </a:solidFill>
                <a:effectLst/>
                <a:latin typeface="Karla" panose="020B0004030503030003" pitchFamily="34" charset="0"/>
                <a:ea typeface="Times New Roman" panose="02020603050405020304" pitchFamily="18" charset="0"/>
                <a:cs typeface="Times New Roman" panose="02020603050405020304" pitchFamily="18" charset="0"/>
              </a:rPr>
              <a:t>Payment</a:t>
            </a:r>
            <a:r>
              <a:rPr lang="en-US" sz="4000" dirty="0">
                <a:solidFill>
                  <a:srgbClr val="EBCFB8"/>
                </a:solidFill>
                <a:effectLst/>
                <a:latin typeface="Karla" panose="020B0004030503030003" pitchFamily="34" charset="0"/>
                <a:ea typeface="Times New Roman" panose="02020603050405020304" pitchFamily="18" charset="0"/>
                <a:cs typeface="Times New Roman" panose="02020603050405020304" pitchFamily="18" charset="0"/>
              </a:rPr>
              <a:t> – Victoria’s fees are $</a:t>
            </a:r>
            <a:r>
              <a:rPr lang="en-US" sz="4000" dirty="0">
                <a:solidFill>
                  <a:srgbClr val="EBCFB8"/>
                </a:solidFill>
                <a:latin typeface="Karla" panose="020B0004030503030003" pitchFamily="34" charset="0"/>
                <a:ea typeface="Times New Roman" panose="02020603050405020304" pitchFamily="18" charset="0"/>
                <a:cs typeface="Times New Roman" panose="02020603050405020304" pitchFamily="18" charset="0"/>
              </a:rPr>
              <a:t>550</a:t>
            </a:r>
            <a:r>
              <a:rPr lang="en-US" sz="4000" dirty="0">
                <a:solidFill>
                  <a:srgbClr val="EBCFB8"/>
                </a:solidFill>
                <a:effectLst/>
                <a:latin typeface="Karla" panose="020B0004030503030003" pitchFamily="34" charset="0"/>
                <a:ea typeface="Times New Roman" panose="02020603050405020304" pitchFamily="18" charset="0"/>
                <a:cs typeface="Times New Roman" panose="02020603050405020304" pitchFamily="18" charset="0"/>
              </a:rPr>
              <a:t>/hour plus H.S.T. For the 1.5 hour consultation, we request that you pay for your initial consultation </a:t>
            </a:r>
            <a:r>
              <a:rPr lang="en-CA" sz="4000" dirty="0">
                <a:solidFill>
                  <a:srgbClr val="EBCFB8"/>
                </a:solidFill>
                <a:effectLst/>
                <a:latin typeface="Karla" panose="020B0004030503030003" pitchFamily="34" charset="0"/>
                <a:ea typeface="Times New Roman" panose="02020603050405020304" pitchFamily="18" charset="0"/>
                <a:cs typeface="Times New Roman" panose="02020603050405020304" pitchFamily="18" charset="0"/>
              </a:rPr>
              <a:t>$1000 (HST incl.) </a:t>
            </a:r>
            <a:r>
              <a:rPr lang="en-US" sz="4000" dirty="0">
                <a:solidFill>
                  <a:srgbClr val="EBCFB8"/>
                </a:solidFill>
                <a:effectLst/>
                <a:latin typeface="Karla" panose="020B0004030503030003" pitchFamily="34" charset="0"/>
                <a:ea typeface="Times New Roman" panose="02020603050405020304" pitchFamily="18" charset="0"/>
                <a:cs typeface="Times New Roman" panose="02020603050405020304" pitchFamily="18" charset="0"/>
              </a:rPr>
              <a:t>prior to the meeting via E-Transfer to: </a:t>
            </a:r>
            <a:r>
              <a:rPr lang="en-US" sz="4000" u="sng" dirty="0">
                <a:solidFill>
                  <a:srgbClr val="EBCFB8"/>
                </a:solidFill>
                <a:effectLst/>
                <a:latin typeface="Karla" panose="020B0004030503030003"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julia@resolvedr.com</a:t>
            </a:r>
            <a:r>
              <a:rPr lang="en-US" sz="4000" dirty="0">
                <a:solidFill>
                  <a:srgbClr val="EBCFB8"/>
                </a:solidFill>
                <a:effectLst/>
                <a:latin typeface="Karla" panose="020B0004030503030003" pitchFamily="34" charset="0"/>
                <a:ea typeface="Times New Roman" panose="02020603050405020304" pitchFamily="18" charset="0"/>
                <a:cs typeface="Times New Roman" panose="02020603050405020304" pitchFamily="18" charset="0"/>
              </a:rPr>
              <a:t> </a:t>
            </a:r>
            <a:endParaRPr lang="en-CA" sz="4000" dirty="0">
              <a:solidFill>
                <a:srgbClr val="EBCFB8"/>
              </a:solidFill>
              <a:effectLst/>
              <a:latin typeface="Karla" panose="020B0004030503030003" pitchFamily="34" charset="0"/>
              <a:ea typeface="Calibri" panose="020F0502020204030204" pitchFamily="34" charset="0"/>
              <a:cs typeface="Times New Roman" panose="02020603050405020304" pitchFamily="18" charset="0"/>
            </a:endParaRPr>
          </a:p>
          <a:p>
            <a:pPr>
              <a:lnSpc>
                <a:spcPct val="107000"/>
              </a:lnSpc>
              <a:spcAft>
                <a:spcPts val="1200"/>
              </a:spcAft>
              <a:tabLst>
                <a:tab pos="457200" algn="l"/>
              </a:tabLst>
            </a:pPr>
            <a:r>
              <a:rPr lang="en-US" sz="4000" b="1" dirty="0">
                <a:solidFill>
                  <a:srgbClr val="EBCFB8"/>
                </a:solidFill>
                <a:effectLst/>
                <a:latin typeface="Karla" panose="020B0004030503030003" pitchFamily="34" charset="0"/>
                <a:ea typeface="Times New Roman" panose="02020603050405020304" pitchFamily="18" charset="0"/>
                <a:cs typeface="Times New Roman" panose="02020603050405020304" pitchFamily="18" charset="0"/>
              </a:rPr>
              <a:t>Photo ID</a:t>
            </a:r>
            <a:r>
              <a:rPr lang="en-US" sz="4000" dirty="0">
                <a:solidFill>
                  <a:srgbClr val="EBCFB8"/>
                </a:solidFill>
                <a:effectLst/>
                <a:latin typeface="Karla" panose="020B0004030503030003" pitchFamily="34" charset="0"/>
                <a:ea typeface="Times New Roman" panose="02020603050405020304" pitchFamily="18" charset="0"/>
                <a:cs typeface="Times New Roman" panose="02020603050405020304" pitchFamily="18" charset="0"/>
              </a:rPr>
              <a:t> – Please provide a piece of Photo ID (e.g. photo of your Driver’s License), so that it may be kept on file.  This is a requirement under By Law 7.1 of the Law Society.</a:t>
            </a:r>
            <a:endParaRPr lang="en-CA" sz="4000" dirty="0">
              <a:solidFill>
                <a:srgbClr val="EBCFB8"/>
              </a:solidFill>
              <a:effectLst/>
              <a:latin typeface="Karla" panose="020B0004030503030003"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4000" dirty="0">
                <a:solidFill>
                  <a:srgbClr val="EBCFB8"/>
                </a:solidFill>
                <a:effectLst/>
                <a:latin typeface="Karla" panose="020B0004030503030003" pitchFamily="34" charset="0"/>
                <a:ea typeface="Calibri" panose="020F0502020204030204" pitchFamily="34" charset="0"/>
                <a:cs typeface="Times New Roman" panose="02020603050405020304" pitchFamily="18" charset="0"/>
              </a:rPr>
              <a:t>In the meantime, we would like to invite you to visit our website </a:t>
            </a:r>
            <a:r>
              <a:rPr lang="en-US" sz="4000" u="sng" dirty="0">
                <a:solidFill>
                  <a:srgbClr val="EBCFB8"/>
                </a:solidFill>
                <a:effectLst/>
                <a:latin typeface="Karla" panose="020B0004030503030003"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www.resolvedr.com</a:t>
            </a:r>
            <a:r>
              <a:rPr lang="en-US" sz="4000" dirty="0">
                <a:solidFill>
                  <a:srgbClr val="EBCFB8"/>
                </a:solidFill>
                <a:effectLst/>
                <a:latin typeface="Karla" panose="020B0004030503030003" pitchFamily="34" charset="0"/>
                <a:ea typeface="Calibri" panose="020F0502020204030204" pitchFamily="34" charset="0"/>
                <a:cs typeface="Times New Roman" panose="02020603050405020304" pitchFamily="18" charset="0"/>
              </a:rPr>
              <a:t> where you can find more information about Victoria and Collaborative Practice</a:t>
            </a:r>
            <a:r>
              <a:rPr lang="en-US" sz="4000" dirty="0">
                <a:solidFill>
                  <a:srgbClr val="EBCFB8"/>
                </a:solidFill>
                <a:latin typeface="Karla" panose="020B0004030503030003" pitchFamily="34" charset="0"/>
                <a:ea typeface="Calibri" panose="020F0502020204030204" pitchFamily="34" charset="0"/>
                <a:cs typeface="Times New Roman" panose="02020603050405020304" pitchFamily="18" charset="0"/>
              </a:rPr>
              <a:t>.</a:t>
            </a:r>
            <a:endParaRPr lang="en-CA" sz="4000" dirty="0">
              <a:solidFill>
                <a:srgbClr val="EBCFB8"/>
              </a:solidFill>
              <a:latin typeface="Karla" panose="020B0004030503030003"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4000" dirty="0">
                <a:solidFill>
                  <a:srgbClr val="EBCFB8"/>
                </a:solidFill>
                <a:effectLst/>
                <a:latin typeface="Karla" panose="020B0004030503030003" pitchFamily="34" charset="0"/>
                <a:ea typeface="Calibri" panose="020F0502020204030204" pitchFamily="34" charset="0"/>
                <a:cs typeface="Times New Roman" panose="02020603050405020304" pitchFamily="18" charset="0"/>
              </a:rPr>
              <a:t>Please feel free to contact my if you have any questions – I am here to help. </a:t>
            </a:r>
            <a:endParaRPr lang="en-CA" sz="4000" dirty="0">
              <a:solidFill>
                <a:srgbClr val="EBCFB8"/>
              </a:solidFill>
              <a:effectLst/>
              <a:latin typeface="Karla" panose="020B0004030503030003" pitchFamily="34" charset="0"/>
              <a:ea typeface="Calibri" panose="020F0502020204030204" pitchFamily="34" charset="0"/>
              <a:cs typeface="Times New Roman" panose="02020603050405020304" pitchFamily="18" charset="0"/>
            </a:endParaRPr>
          </a:p>
          <a:p>
            <a:pPr marL="0" indent="0">
              <a:buNone/>
            </a:pPr>
            <a:r>
              <a:rPr lang="en-CA" sz="4000" dirty="0">
                <a:solidFill>
                  <a:srgbClr val="EBCFB8"/>
                </a:solidFill>
                <a:latin typeface="Karla" panose="020B0004030503030003" pitchFamily="34" charset="0"/>
              </a:rPr>
              <a:t>Julia</a:t>
            </a:r>
          </a:p>
          <a:p>
            <a:endParaRPr lang="en-CA" dirty="0"/>
          </a:p>
        </p:txBody>
      </p:sp>
    </p:spTree>
    <p:extLst>
      <p:ext uri="{BB962C8B-B14F-4D97-AF65-F5344CB8AC3E}">
        <p14:creationId xmlns:p14="http://schemas.microsoft.com/office/powerpoint/2010/main" val="266642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64829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AD258-EF75-F11D-04DF-0F37D66FE148}"/>
              </a:ext>
            </a:extLst>
          </p:cNvPr>
          <p:cNvSpPr>
            <a:spLocks noGrp="1"/>
          </p:cNvSpPr>
          <p:nvPr>
            <p:ph type="title"/>
          </p:nvPr>
        </p:nvSpPr>
        <p:spPr/>
        <p:txBody>
          <a:bodyPr/>
          <a:lstStyle/>
          <a:p>
            <a:r>
              <a:rPr lang="en-CA" dirty="0">
                <a:solidFill>
                  <a:srgbClr val="2B445C"/>
                </a:solidFill>
                <a:latin typeface="Tenor sans"/>
              </a:rPr>
              <a:t>What are we trying to achieve re: client service?</a:t>
            </a:r>
          </a:p>
        </p:txBody>
      </p:sp>
      <p:graphicFrame>
        <p:nvGraphicFramePr>
          <p:cNvPr id="4" name="TextBox 2">
            <a:extLst>
              <a:ext uri="{FF2B5EF4-FFF2-40B4-BE49-F238E27FC236}">
                <a16:creationId xmlns:a16="http://schemas.microsoft.com/office/drawing/2014/main" id="{3B60906D-7379-0877-BB75-64E43C57A0AA}"/>
              </a:ext>
            </a:extLst>
          </p:cNvPr>
          <p:cNvGraphicFramePr>
            <a:graphicFrameLocks noGrp="1"/>
          </p:cNvGraphicFramePr>
          <p:nvPr>
            <p:ph idx="1"/>
            <p:extLst>
              <p:ext uri="{D42A27DB-BD31-4B8C-83A1-F6EECF244321}">
                <p14:modId xmlns:p14="http://schemas.microsoft.com/office/powerpoint/2010/main" val="2369085056"/>
              </p:ext>
            </p:extLst>
          </p:nvPr>
        </p:nvGraphicFramePr>
        <p:xfrm>
          <a:off x="2230438" y="2638425"/>
          <a:ext cx="7731125"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0790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5C0E74-7C6D-2D72-E943-102E66D6777B}"/>
              </a:ext>
            </a:extLst>
          </p:cNvPr>
          <p:cNvSpPr>
            <a:spLocks noGrp="1"/>
          </p:cNvSpPr>
          <p:nvPr>
            <p:ph type="title"/>
          </p:nvPr>
        </p:nvSpPr>
        <p:spPr>
          <a:xfrm>
            <a:off x="2231136" y="467418"/>
            <a:ext cx="7729728" cy="1188720"/>
          </a:xfrm>
          <a:solidFill>
            <a:srgbClr val="FFFFFF"/>
          </a:solidFill>
        </p:spPr>
        <p:txBody>
          <a:bodyPr>
            <a:normAutofit/>
          </a:bodyPr>
          <a:lstStyle/>
          <a:p>
            <a:r>
              <a:rPr lang="en-CA" dirty="0">
                <a:solidFill>
                  <a:srgbClr val="2B445C"/>
                </a:solidFill>
                <a:latin typeface="Tenor sans"/>
              </a:rPr>
              <a:t>Tasks of first client meeting</a:t>
            </a:r>
          </a:p>
        </p:txBody>
      </p:sp>
      <p:sp>
        <p:nvSpPr>
          <p:cNvPr id="22" name="Content Placeholder 2">
            <a:extLst>
              <a:ext uri="{FF2B5EF4-FFF2-40B4-BE49-F238E27FC236}">
                <a16:creationId xmlns:a16="http://schemas.microsoft.com/office/drawing/2014/main" id="{13B4D60C-1857-D966-4DE7-C9A36F0A56E6}"/>
              </a:ext>
            </a:extLst>
          </p:cNvPr>
          <p:cNvSpPr>
            <a:spLocks noGrp="1"/>
          </p:cNvSpPr>
          <p:nvPr>
            <p:ph idx="1"/>
          </p:nvPr>
        </p:nvSpPr>
        <p:spPr>
          <a:xfrm>
            <a:off x="1704975" y="1952625"/>
            <a:ext cx="8780599" cy="3419475"/>
          </a:xfrm>
        </p:spPr>
        <p:txBody>
          <a:bodyPr>
            <a:normAutofit/>
          </a:bodyPr>
          <a:lstStyle/>
          <a:p>
            <a:pPr marL="285750" lvl="0" indent="-285750" defTabSz="914400">
              <a:lnSpc>
                <a:spcPct val="90000"/>
              </a:lnSpc>
              <a:spcAft>
                <a:spcPts val="600"/>
              </a:spcAft>
              <a:buClr>
                <a:schemeClr val="accent1"/>
              </a:buClr>
              <a:buFont typeface="Arial" panose="020B0604020202020204" pitchFamily="34" charset="0"/>
              <a:buChar char="•"/>
            </a:pPr>
            <a:r>
              <a:rPr lang="en-US" sz="2000" dirty="0">
                <a:solidFill>
                  <a:srgbClr val="2B445C"/>
                </a:solidFill>
                <a:latin typeface="Karla" panose="020B0004030503030003" pitchFamily="34" charset="0"/>
              </a:rPr>
              <a:t>build rapport </a:t>
            </a:r>
          </a:p>
          <a:p>
            <a:pPr marL="285750" lvl="0" indent="-285750" defTabSz="914400">
              <a:lnSpc>
                <a:spcPct val="90000"/>
              </a:lnSpc>
              <a:spcAft>
                <a:spcPts val="600"/>
              </a:spcAft>
              <a:buClr>
                <a:schemeClr val="accent1"/>
              </a:buClr>
              <a:buFont typeface="Arial" panose="020B0604020202020204" pitchFamily="34" charset="0"/>
              <a:buChar char="•"/>
            </a:pPr>
            <a:r>
              <a:rPr lang="en-US" sz="2000" dirty="0">
                <a:solidFill>
                  <a:srgbClr val="2B445C"/>
                </a:solidFill>
                <a:latin typeface="Karla" panose="020B0004030503030003" pitchFamily="34" charset="0"/>
              </a:rPr>
              <a:t>explain process choices </a:t>
            </a:r>
          </a:p>
          <a:p>
            <a:pPr marL="285750" lvl="0" indent="-285750" defTabSz="914400">
              <a:lnSpc>
                <a:spcPct val="90000"/>
              </a:lnSpc>
              <a:spcAft>
                <a:spcPts val="600"/>
              </a:spcAft>
              <a:buClr>
                <a:schemeClr val="accent1"/>
              </a:buClr>
              <a:buFont typeface="Arial" panose="020B0604020202020204" pitchFamily="34" charset="0"/>
              <a:buChar char="•"/>
            </a:pPr>
            <a:r>
              <a:rPr lang="en-US" sz="2000" dirty="0">
                <a:solidFill>
                  <a:srgbClr val="2B445C"/>
                </a:solidFill>
                <a:latin typeface="Karla" panose="020B0004030503030003" pitchFamily="34" charset="0"/>
              </a:rPr>
              <a:t>screen for suitability </a:t>
            </a:r>
          </a:p>
          <a:p>
            <a:pPr marL="285750" lvl="0" indent="-285750" defTabSz="914400">
              <a:lnSpc>
                <a:spcPct val="90000"/>
              </a:lnSpc>
              <a:spcAft>
                <a:spcPts val="600"/>
              </a:spcAft>
              <a:buClr>
                <a:schemeClr val="accent1"/>
              </a:buClr>
              <a:buFont typeface="Arial" panose="020B0604020202020204" pitchFamily="34" charset="0"/>
              <a:buChar char="•"/>
            </a:pPr>
            <a:r>
              <a:rPr lang="en-US" sz="2000" dirty="0">
                <a:solidFill>
                  <a:srgbClr val="2B445C"/>
                </a:solidFill>
                <a:latin typeface="Karla" panose="020B0004030503030003" pitchFamily="34" charset="0"/>
              </a:rPr>
              <a:t>understand advocacy needs </a:t>
            </a:r>
          </a:p>
          <a:p>
            <a:pPr marL="285750" lvl="0" indent="-285750" defTabSz="914400">
              <a:lnSpc>
                <a:spcPct val="90000"/>
              </a:lnSpc>
              <a:spcAft>
                <a:spcPts val="600"/>
              </a:spcAft>
              <a:buClr>
                <a:schemeClr val="accent1"/>
              </a:buClr>
              <a:buFont typeface="Arial" panose="020B0604020202020204" pitchFamily="34" charset="0"/>
              <a:buChar char="•"/>
            </a:pPr>
            <a:r>
              <a:rPr lang="en-US" sz="2000" dirty="0">
                <a:solidFill>
                  <a:srgbClr val="2B445C"/>
                </a:solidFill>
                <a:latin typeface="Karla" panose="020B0004030503030003" pitchFamily="34" charset="0"/>
              </a:rPr>
              <a:t>understand immediate concerns </a:t>
            </a:r>
          </a:p>
          <a:p>
            <a:pPr marL="285750" lvl="0" indent="-285750" defTabSz="914400">
              <a:lnSpc>
                <a:spcPct val="90000"/>
              </a:lnSpc>
              <a:spcAft>
                <a:spcPts val="600"/>
              </a:spcAft>
              <a:buClr>
                <a:schemeClr val="accent1"/>
              </a:buClr>
              <a:buFont typeface="Arial" panose="020B0604020202020204" pitchFamily="34" charset="0"/>
              <a:buChar char="•"/>
            </a:pPr>
            <a:r>
              <a:rPr lang="en-US" sz="2000" dirty="0">
                <a:solidFill>
                  <a:srgbClr val="2B445C"/>
                </a:solidFill>
                <a:latin typeface="Karla" panose="020B0004030503030003" pitchFamily="34" charset="0"/>
              </a:rPr>
              <a:t>answer legal questions if any to avoid position taking </a:t>
            </a:r>
          </a:p>
          <a:p>
            <a:pPr marL="285750" lvl="0" indent="-285750" defTabSz="914400">
              <a:lnSpc>
                <a:spcPct val="90000"/>
              </a:lnSpc>
              <a:spcAft>
                <a:spcPts val="600"/>
              </a:spcAft>
              <a:buClr>
                <a:schemeClr val="accent1"/>
              </a:buClr>
              <a:buFont typeface="Arial" panose="020B0604020202020204" pitchFamily="34" charset="0"/>
              <a:buChar char="•"/>
            </a:pPr>
            <a:r>
              <a:rPr lang="en-US" sz="2000" dirty="0">
                <a:solidFill>
                  <a:srgbClr val="2B445C"/>
                </a:solidFill>
                <a:latin typeface="Karla" panose="020B0004030503030003" pitchFamily="34" charset="0"/>
              </a:rPr>
              <a:t>discuss how to enroll other spouse </a:t>
            </a:r>
          </a:p>
          <a:p>
            <a:pPr>
              <a:lnSpc>
                <a:spcPct val="90000"/>
              </a:lnSpc>
            </a:pPr>
            <a:endParaRPr lang="en-CA" sz="1500" dirty="0">
              <a:solidFill>
                <a:srgbClr val="404040"/>
              </a:solidFill>
            </a:endParaRPr>
          </a:p>
        </p:txBody>
      </p:sp>
    </p:spTree>
    <p:extLst>
      <p:ext uri="{BB962C8B-B14F-4D97-AF65-F5344CB8AC3E}">
        <p14:creationId xmlns:p14="http://schemas.microsoft.com/office/powerpoint/2010/main" val="215162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4" name="Picture 3" descr="Time compass on hand">
            <a:extLst>
              <a:ext uri="{FF2B5EF4-FFF2-40B4-BE49-F238E27FC236}">
                <a16:creationId xmlns:a16="http://schemas.microsoft.com/office/drawing/2014/main" id="{FCB9AA70-8EE2-DE3C-A5D2-C5E484F8B9C8}"/>
              </a:ext>
            </a:extLst>
          </p:cNvPr>
          <p:cNvPicPr>
            <a:picLocks noChangeAspect="1"/>
          </p:cNvPicPr>
          <p:nvPr/>
        </p:nvPicPr>
        <p:blipFill rotWithShape="1">
          <a:blip r:embed="rId2"/>
          <a:srcRect t="15413"/>
          <a:stretch/>
        </p:blipFill>
        <p:spPr>
          <a:xfrm>
            <a:off x="20" y="10"/>
            <a:ext cx="12191980" cy="6857990"/>
          </a:xfrm>
          <a:prstGeom prst="rect">
            <a:avLst/>
          </a:prstGeom>
        </p:spPr>
      </p:pic>
      <p:sp>
        <p:nvSpPr>
          <p:cNvPr id="2" name="Title 1">
            <a:extLst>
              <a:ext uri="{FF2B5EF4-FFF2-40B4-BE49-F238E27FC236}">
                <a16:creationId xmlns:a16="http://schemas.microsoft.com/office/drawing/2014/main" id="{BD8D9231-F018-85F8-3E47-3630898838C3}"/>
              </a:ext>
            </a:extLst>
          </p:cNvPr>
          <p:cNvSpPr>
            <a:spLocks noGrp="1"/>
          </p:cNvSpPr>
          <p:nvPr>
            <p:ph type="ctrTitle"/>
          </p:nvPr>
        </p:nvSpPr>
        <p:spPr>
          <a:xfrm>
            <a:off x="1524000" y="2593388"/>
            <a:ext cx="9144000" cy="1671227"/>
          </a:xfrm>
          <a:solidFill>
            <a:schemeClr val="tx1">
              <a:alpha val="80000"/>
            </a:schemeClr>
          </a:solidFill>
          <a:ln w="279400" cap="sq" cmpd="thinThick">
            <a:solidFill>
              <a:schemeClr val="tx1">
                <a:alpha val="80000"/>
              </a:schemeClr>
            </a:solidFill>
            <a:miter lim="800000"/>
          </a:ln>
        </p:spPr>
        <p:txBody>
          <a:bodyPr vert="horz" lIns="182880" tIns="182880" rIns="182880" bIns="182880" rtlCol="0" anchor="ctr">
            <a:normAutofit/>
          </a:bodyPr>
          <a:lstStyle/>
          <a:p>
            <a:r>
              <a:rPr lang="en-US" sz="4600" kern="1200" cap="all" spc="200" baseline="0">
                <a:solidFill>
                  <a:schemeClr val="bg1"/>
                </a:solidFill>
                <a:latin typeface="+mj-lt"/>
                <a:ea typeface="+mj-ea"/>
                <a:cs typeface="+mj-cs"/>
              </a:rPr>
              <a:t>Where do you go from here?</a:t>
            </a:r>
          </a:p>
        </p:txBody>
      </p:sp>
    </p:spTree>
    <p:extLst>
      <p:ext uri="{BB962C8B-B14F-4D97-AF65-F5344CB8AC3E}">
        <p14:creationId xmlns:p14="http://schemas.microsoft.com/office/powerpoint/2010/main" val="3045999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14B1B4-5271-D670-91BF-B2DF6AB17BC9}"/>
              </a:ext>
            </a:extLst>
          </p:cNvPr>
          <p:cNvSpPr>
            <a:spLocks noGrp="1"/>
          </p:cNvSpPr>
          <p:nvPr>
            <p:ph type="title"/>
          </p:nvPr>
        </p:nvSpPr>
        <p:spPr>
          <a:xfrm>
            <a:off x="2231136" y="467418"/>
            <a:ext cx="7729728" cy="1188720"/>
          </a:xfrm>
          <a:solidFill>
            <a:srgbClr val="FFFFFF"/>
          </a:solidFill>
        </p:spPr>
        <p:txBody>
          <a:bodyPr>
            <a:normAutofit/>
          </a:bodyPr>
          <a:lstStyle/>
          <a:p>
            <a:r>
              <a:rPr lang="en-CA" dirty="0">
                <a:solidFill>
                  <a:srgbClr val="2B445C"/>
                </a:solidFill>
                <a:latin typeface="Tenor sans"/>
              </a:rPr>
              <a:t>Assessment tool</a:t>
            </a:r>
          </a:p>
        </p:txBody>
      </p:sp>
      <p:sp>
        <p:nvSpPr>
          <p:cNvPr id="3" name="Content Placeholder 2">
            <a:extLst>
              <a:ext uri="{FF2B5EF4-FFF2-40B4-BE49-F238E27FC236}">
                <a16:creationId xmlns:a16="http://schemas.microsoft.com/office/drawing/2014/main" id="{F77C050B-A58F-D2BF-D2A9-A4C3CCB74AD7}"/>
              </a:ext>
            </a:extLst>
          </p:cNvPr>
          <p:cNvSpPr>
            <a:spLocks noGrp="1"/>
          </p:cNvSpPr>
          <p:nvPr>
            <p:ph idx="1"/>
          </p:nvPr>
        </p:nvSpPr>
        <p:spPr>
          <a:xfrm>
            <a:off x="1706062" y="2291262"/>
            <a:ext cx="8779512" cy="2879256"/>
          </a:xfrm>
        </p:spPr>
        <p:txBody>
          <a:bodyPr>
            <a:normAutofit/>
          </a:bodyPr>
          <a:lstStyle/>
          <a:p>
            <a:r>
              <a:rPr lang="en-CA" dirty="0">
                <a:solidFill>
                  <a:srgbClr val="2B445C"/>
                </a:solidFill>
                <a:latin typeface="Karla" panose="020B0004030503030003" pitchFamily="34" charset="0"/>
              </a:rPr>
              <a:t>How are we feeling?</a:t>
            </a:r>
          </a:p>
          <a:p>
            <a:r>
              <a:rPr lang="en-CA" dirty="0">
                <a:solidFill>
                  <a:srgbClr val="2B445C"/>
                </a:solidFill>
                <a:latin typeface="Karla" panose="020B0004030503030003" pitchFamily="34" charset="0"/>
              </a:rPr>
              <a:t>What felt hard to answer?</a:t>
            </a:r>
          </a:p>
          <a:p>
            <a:r>
              <a:rPr lang="en-CA" dirty="0">
                <a:solidFill>
                  <a:srgbClr val="2B445C"/>
                </a:solidFill>
                <a:latin typeface="Karla" panose="020B0004030503030003" pitchFamily="34" charset="0"/>
              </a:rPr>
              <a:t>Have you thought about these questions before?</a:t>
            </a:r>
          </a:p>
          <a:p>
            <a:pPr marL="0" indent="0">
              <a:buNone/>
            </a:pPr>
            <a:endParaRPr lang="en-CA" dirty="0">
              <a:solidFill>
                <a:srgbClr val="404040"/>
              </a:solidFill>
              <a:latin typeface="Karla" panose="020B0004030503030003" pitchFamily="34" charset="0"/>
            </a:endParaRPr>
          </a:p>
        </p:txBody>
      </p:sp>
    </p:spTree>
    <p:extLst>
      <p:ext uri="{BB962C8B-B14F-4D97-AF65-F5344CB8AC3E}">
        <p14:creationId xmlns:p14="http://schemas.microsoft.com/office/powerpoint/2010/main" val="86612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64829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66FC6-ED80-186E-84AC-0C4492644105}"/>
              </a:ext>
            </a:extLst>
          </p:cNvPr>
          <p:cNvSpPr>
            <a:spLocks noGrp="1"/>
          </p:cNvSpPr>
          <p:nvPr>
            <p:ph type="title"/>
          </p:nvPr>
        </p:nvSpPr>
        <p:spPr/>
        <p:txBody>
          <a:bodyPr/>
          <a:lstStyle/>
          <a:p>
            <a:r>
              <a:rPr lang="en-CA" dirty="0">
                <a:solidFill>
                  <a:srgbClr val="2B445C"/>
                </a:solidFill>
                <a:latin typeface="Tenor sans"/>
              </a:rPr>
              <a:t>Centering ourselves</a:t>
            </a:r>
          </a:p>
        </p:txBody>
      </p:sp>
      <p:sp>
        <p:nvSpPr>
          <p:cNvPr id="3" name="Content Placeholder 2">
            <a:extLst>
              <a:ext uri="{FF2B5EF4-FFF2-40B4-BE49-F238E27FC236}">
                <a16:creationId xmlns:a16="http://schemas.microsoft.com/office/drawing/2014/main" id="{3C8D0AA2-4171-68C6-DF35-C7F106286D6E}"/>
              </a:ext>
            </a:extLst>
          </p:cNvPr>
          <p:cNvSpPr>
            <a:spLocks noGrp="1"/>
          </p:cNvSpPr>
          <p:nvPr>
            <p:ph idx="1"/>
          </p:nvPr>
        </p:nvSpPr>
        <p:spPr/>
        <p:txBody>
          <a:bodyPr>
            <a:normAutofit/>
          </a:bodyPr>
          <a:lstStyle/>
          <a:p>
            <a:r>
              <a:rPr lang="en-CA" sz="2800" dirty="0">
                <a:solidFill>
                  <a:srgbClr val="EBCFB8"/>
                </a:solidFill>
                <a:latin typeface="Karla" panose="020B0004030503030003" pitchFamily="34" charset="0"/>
              </a:rPr>
              <a:t>What kind of experience do you want to have today?</a:t>
            </a:r>
          </a:p>
          <a:p>
            <a:r>
              <a:rPr lang="en-CA" sz="2800" dirty="0">
                <a:solidFill>
                  <a:srgbClr val="EBCFB8"/>
                </a:solidFill>
                <a:latin typeface="Karla" panose="020B0004030503030003" pitchFamily="34" charset="0"/>
              </a:rPr>
              <a:t>What can you do for the next 3 hours to create it?</a:t>
            </a:r>
          </a:p>
          <a:p>
            <a:r>
              <a:rPr lang="en-CA" sz="2800" dirty="0">
                <a:solidFill>
                  <a:srgbClr val="EBCFB8"/>
                </a:solidFill>
                <a:latin typeface="Karla" panose="020B0004030503030003" pitchFamily="34" charset="0"/>
              </a:rPr>
              <a:t>What can you do for this seminar that is a little different than you usually do?</a:t>
            </a:r>
          </a:p>
        </p:txBody>
      </p:sp>
    </p:spTree>
    <p:extLst>
      <p:ext uri="{BB962C8B-B14F-4D97-AF65-F5344CB8AC3E}">
        <p14:creationId xmlns:p14="http://schemas.microsoft.com/office/powerpoint/2010/main" val="1234138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F4680D4-DEE2-49EE-AF90-EFEAF50AE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6876939"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7DBF32-FDB3-AE39-3349-FCE58A99D3CE}"/>
              </a:ext>
            </a:extLst>
          </p:cNvPr>
          <p:cNvSpPr>
            <a:spLocks noGrp="1"/>
          </p:cNvSpPr>
          <p:nvPr>
            <p:ph type="title"/>
          </p:nvPr>
        </p:nvSpPr>
        <p:spPr>
          <a:xfrm>
            <a:off x="804671" y="1290025"/>
            <a:ext cx="5291327" cy="1188720"/>
          </a:xfrm>
          <a:solidFill>
            <a:srgbClr val="FFFFFF"/>
          </a:solidFill>
          <a:ln>
            <a:solidFill>
              <a:srgbClr val="404040"/>
            </a:solidFill>
          </a:ln>
        </p:spPr>
        <p:txBody>
          <a:bodyPr>
            <a:normAutofit/>
          </a:bodyPr>
          <a:lstStyle/>
          <a:p>
            <a:r>
              <a:rPr lang="en-CA" dirty="0">
                <a:solidFill>
                  <a:srgbClr val="2B445C"/>
                </a:solidFill>
                <a:latin typeface="Tenor sans"/>
              </a:rPr>
              <a:t>The art of persuasion</a:t>
            </a:r>
          </a:p>
        </p:txBody>
      </p:sp>
      <p:sp>
        <p:nvSpPr>
          <p:cNvPr id="3" name="Content Placeholder 2">
            <a:extLst>
              <a:ext uri="{FF2B5EF4-FFF2-40B4-BE49-F238E27FC236}">
                <a16:creationId xmlns:a16="http://schemas.microsoft.com/office/drawing/2014/main" id="{A58A156B-3D57-2549-44EF-ABDF8FCCF83F}"/>
              </a:ext>
            </a:extLst>
          </p:cNvPr>
          <p:cNvSpPr>
            <a:spLocks noGrp="1"/>
          </p:cNvSpPr>
          <p:nvPr>
            <p:ph idx="1"/>
          </p:nvPr>
        </p:nvSpPr>
        <p:spPr>
          <a:xfrm>
            <a:off x="804671" y="2858703"/>
            <a:ext cx="5285791" cy="3042547"/>
          </a:xfrm>
        </p:spPr>
        <p:txBody>
          <a:bodyPr>
            <a:normAutofit/>
          </a:bodyPr>
          <a:lstStyle/>
          <a:p>
            <a:r>
              <a:rPr lang="en-US" dirty="0">
                <a:solidFill>
                  <a:srgbClr val="2B445C"/>
                </a:solidFill>
                <a:latin typeface="Karla" panose="020B0004030503030003" pitchFamily="34" charset="0"/>
              </a:rPr>
              <a:t>Attunement and perspective taking</a:t>
            </a:r>
          </a:p>
          <a:p>
            <a:r>
              <a:rPr lang="en-US" dirty="0">
                <a:solidFill>
                  <a:srgbClr val="2B445C"/>
                </a:solidFill>
                <a:latin typeface="Karla" panose="020B0004030503030003" pitchFamily="34" charset="0"/>
              </a:rPr>
              <a:t>Buoyancy, Positivity</a:t>
            </a:r>
          </a:p>
          <a:p>
            <a:r>
              <a:rPr lang="en-US" dirty="0">
                <a:solidFill>
                  <a:srgbClr val="2B445C"/>
                </a:solidFill>
                <a:latin typeface="Karla" panose="020B0004030503030003" pitchFamily="34" charset="0"/>
              </a:rPr>
              <a:t>Clarity</a:t>
            </a:r>
          </a:p>
          <a:p>
            <a:pPr marL="0" indent="0">
              <a:buNone/>
            </a:pPr>
            <a:endParaRPr lang="en-US" dirty="0">
              <a:solidFill>
                <a:srgbClr val="2B445C"/>
              </a:solidFill>
              <a:latin typeface="Karla" panose="020B0004030503030003" pitchFamily="34" charset="0"/>
            </a:endParaRPr>
          </a:p>
          <a:p>
            <a:pPr marL="0" indent="0">
              <a:buNone/>
            </a:pPr>
            <a:r>
              <a:rPr lang="en-US" dirty="0">
                <a:solidFill>
                  <a:srgbClr val="2B445C"/>
                </a:solidFill>
                <a:latin typeface="Karla" panose="020B0004030503030003" pitchFamily="34" charset="0"/>
              </a:rPr>
              <a:t>(From </a:t>
            </a:r>
            <a:r>
              <a:rPr lang="en-US" i="1" dirty="0">
                <a:solidFill>
                  <a:srgbClr val="2B445C"/>
                </a:solidFill>
                <a:latin typeface="Karla" panose="020B0004030503030003" pitchFamily="34" charset="0"/>
              </a:rPr>
              <a:t>To Sell is Human </a:t>
            </a:r>
            <a:r>
              <a:rPr lang="en-US" dirty="0">
                <a:solidFill>
                  <a:srgbClr val="2B445C"/>
                </a:solidFill>
                <a:latin typeface="Karla" panose="020B0004030503030003" pitchFamily="34" charset="0"/>
              </a:rPr>
              <a:t>by Dan Pink)		</a:t>
            </a:r>
          </a:p>
          <a:p>
            <a:endParaRPr lang="en-CA" dirty="0">
              <a:solidFill>
                <a:srgbClr val="FFFFFF"/>
              </a:solidFill>
              <a:latin typeface="Karla" panose="020B0004030503030003" pitchFamily="34" charset="0"/>
            </a:endParaRPr>
          </a:p>
        </p:txBody>
      </p:sp>
      <p:sp>
        <p:nvSpPr>
          <p:cNvPr id="12" name="Rectangle 11">
            <a:extLst>
              <a:ext uri="{FF2B5EF4-FFF2-40B4-BE49-F238E27FC236}">
                <a16:creationId xmlns:a16="http://schemas.microsoft.com/office/drawing/2014/main" id="{50C52EE1-5085-4960-AD29-A926E62E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640080"/>
            <a:ext cx="4017264"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CD15AA94-C237-4412-B37B-EB317D2B05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00772" y="806357"/>
            <a:ext cx="3685032"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Balls balancing">
            <a:extLst>
              <a:ext uri="{FF2B5EF4-FFF2-40B4-BE49-F238E27FC236}">
                <a16:creationId xmlns:a16="http://schemas.microsoft.com/office/drawing/2014/main" id="{58C32C0B-84DB-9E78-E201-F454DE9DB9B9}"/>
              </a:ext>
            </a:extLst>
          </p:cNvPr>
          <p:cNvPicPr>
            <a:picLocks noChangeAspect="1"/>
          </p:cNvPicPr>
          <p:nvPr/>
        </p:nvPicPr>
        <p:blipFill rotWithShape="1">
          <a:blip r:embed="rId2"/>
          <a:srcRect l="15273" r="26060" b="-1"/>
          <a:stretch/>
        </p:blipFill>
        <p:spPr>
          <a:xfrm>
            <a:off x="7865364" y="1382993"/>
            <a:ext cx="3355848" cy="3775344"/>
          </a:xfrm>
          <a:prstGeom prst="rect">
            <a:avLst/>
          </a:prstGeom>
        </p:spPr>
      </p:pic>
    </p:spTree>
    <p:extLst>
      <p:ext uri="{BB962C8B-B14F-4D97-AF65-F5344CB8AC3E}">
        <p14:creationId xmlns:p14="http://schemas.microsoft.com/office/powerpoint/2010/main" val="1690208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64829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A47F5-2863-35F1-CDEC-D149F9FB7813}"/>
              </a:ext>
            </a:extLst>
          </p:cNvPr>
          <p:cNvSpPr>
            <a:spLocks noGrp="1"/>
          </p:cNvSpPr>
          <p:nvPr>
            <p:ph type="title"/>
          </p:nvPr>
        </p:nvSpPr>
        <p:spPr/>
        <p:txBody>
          <a:bodyPr/>
          <a:lstStyle/>
          <a:p>
            <a:r>
              <a:rPr lang="en-CA" dirty="0">
                <a:solidFill>
                  <a:srgbClr val="2B445C"/>
                </a:solidFill>
                <a:latin typeface="Tenor sans"/>
              </a:rPr>
              <a:t>The golden circle: </a:t>
            </a:r>
            <a:r>
              <a:rPr lang="en-CA" dirty="0" err="1">
                <a:solidFill>
                  <a:srgbClr val="2B445C"/>
                </a:solidFill>
                <a:latin typeface="Tenor sans"/>
              </a:rPr>
              <a:t>simon</a:t>
            </a:r>
            <a:r>
              <a:rPr lang="en-CA" dirty="0">
                <a:solidFill>
                  <a:srgbClr val="2B445C"/>
                </a:solidFill>
                <a:latin typeface="Tenor sans"/>
              </a:rPr>
              <a:t> </a:t>
            </a:r>
            <a:r>
              <a:rPr lang="en-CA" dirty="0" err="1">
                <a:solidFill>
                  <a:srgbClr val="2B445C"/>
                </a:solidFill>
                <a:latin typeface="Tenor sans"/>
              </a:rPr>
              <a:t>sinek</a:t>
            </a:r>
            <a:endParaRPr lang="en-CA" dirty="0">
              <a:solidFill>
                <a:srgbClr val="2B445C"/>
              </a:solidFill>
              <a:latin typeface="Tenor sans"/>
            </a:endParaRPr>
          </a:p>
        </p:txBody>
      </p:sp>
      <p:sp>
        <p:nvSpPr>
          <p:cNvPr id="3" name="Content Placeholder 2">
            <a:extLst>
              <a:ext uri="{FF2B5EF4-FFF2-40B4-BE49-F238E27FC236}">
                <a16:creationId xmlns:a16="http://schemas.microsoft.com/office/drawing/2014/main" id="{19CB3C2F-FE69-CC70-354D-B4F3F7377D7E}"/>
              </a:ext>
            </a:extLst>
          </p:cNvPr>
          <p:cNvSpPr>
            <a:spLocks noGrp="1"/>
          </p:cNvSpPr>
          <p:nvPr>
            <p:ph idx="1"/>
          </p:nvPr>
        </p:nvSpPr>
        <p:spPr>
          <a:xfrm>
            <a:off x="2231136" y="2638044"/>
            <a:ext cx="3104657" cy="3378934"/>
          </a:xfrm>
        </p:spPr>
        <p:txBody>
          <a:bodyPr>
            <a:normAutofit/>
          </a:bodyPr>
          <a:lstStyle/>
          <a:p>
            <a:pPr indent="-228600">
              <a:lnSpc>
                <a:spcPct val="90000"/>
              </a:lnSpc>
              <a:spcAft>
                <a:spcPts val="600"/>
              </a:spcAft>
              <a:buFont typeface="Arial" panose="020B0604020202020204" pitchFamily="34" charset="0"/>
              <a:buChar char="•"/>
            </a:pPr>
            <a:r>
              <a:rPr lang="en-US" altLang="en-US" sz="2200" dirty="0">
                <a:solidFill>
                  <a:srgbClr val="EBCFB8"/>
                </a:solidFill>
                <a:latin typeface="Karla" panose="020B0004030503030003" pitchFamily="34" charset="0"/>
              </a:rPr>
              <a:t>Everyone knows what they do</a:t>
            </a:r>
          </a:p>
          <a:p>
            <a:pPr indent="-228600">
              <a:lnSpc>
                <a:spcPct val="90000"/>
              </a:lnSpc>
              <a:spcAft>
                <a:spcPts val="600"/>
              </a:spcAft>
              <a:buFont typeface="Arial" panose="020B0604020202020204" pitchFamily="34" charset="0"/>
              <a:buChar char="•"/>
            </a:pPr>
            <a:r>
              <a:rPr lang="en-US" altLang="en-US" sz="2200" dirty="0">
                <a:solidFill>
                  <a:srgbClr val="EBCFB8"/>
                </a:solidFill>
                <a:latin typeface="Karla" panose="020B0004030503030003" pitchFamily="34" charset="0"/>
              </a:rPr>
              <a:t>Most people know how they do what they do</a:t>
            </a:r>
          </a:p>
          <a:p>
            <a:pPr indent="-228600">
              <a:lnSpc>
                <a:spcPct val="90000"/>
              </a:lnSpc>
              <a:spcAft>
                <a:spcPts val="600"/>
              </a:spcAft>
              <a:buFont typeface="Arial" panose="020B0604020202020204" pitchFamily="34" charset="0"/>
              <a:buChar char="•"/>
            </a:pPr>
            <a:r>
              <a:rPr lang="en-US" altLang="en-US" sz="2200" dirty="0">
                <a:solidFill>
                  <a:srgbClr val="EBCFB8"/>
                </a:solidFill>
                <a:latin typeface="Karla" panose="020B0004030503030003" pitchFamily="34" charset="0"/>
              </a:rPr>
              <a:t>Very few people know – or even think about – why they do what they do</a:t>
            </a:r>
          </a:p>
          <a:p>
            <a:endParaRPr lang="en-CA" dirty="0"/>
          </a:p>
        </p:txBody>
      </p:sp>
      <p:pic>
        <p:nvPicPr>
          <p:cNvPr id="4" name="Picture 3">
            <a:extLst>
              <a:ext uri="{FF2B5EF4-FFF2-40B4-BE49-F238E27FC236}">
                <a16:creationId xmlns:a16="http://schemas.microsoft.com/office/drawing/2014/main" id="{514E8CB4-14A2-ED77-048F-802071629A9C}"/>
              </a:ext>
            </a:extLst>
          </p:cNvPr>
          <p:cNvPicPr>
            <a:picLocks noChangeAspect="1"/>
          </p:cNvPicPr>
          <p:nvPr/>
        </p:nvPicPr>
        <p:blipFill>
          <a:blip r:embed="rId2"/>
          <a:stretch>
            <a:fillRect/>
          </a:stretch>
        </p:blipFill>
        <p:spPr>
          <a:xfrm>
            <a:off x="5911230" y="2525324"/>
            <a:ext cx="4049634" cy="3491654"/>
          </a:xfrm>
          <a:prstGeom prst="rect">
            <a:avLst/>
          </a:prstGeom>
        </p:spPr>
      </p:pic>
    </p:spTree>
    <p:extLst>
      <p:ext uri="{BB962C8B-B14F-4D97-AF65-F5344CB8AC3E}">
        <p14:creationId xmlns:p14="http://schemas.microsoft.com/office/powerpoint/2010/main" val="4246489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544653"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9EB6C7-4093-7D91-AD69-5CD197339345}"/>
              </a:ext>
            </a:extLst>
          </p:cNvPr>
          <p:cNvSpPr>
            <a:spLocks noGrp="1"/>
          </p:cNvSpPr>
          <p:nvPr>
            <p:ph type="title"/>
          </p:nvPr>
        </p:nvSpPr>
        <p:spPr>
          <a:xfrm>
            <a:off x="643466" y="643467"/>
            <a:ext cx="6242719" cy="1728044"/>
          </a:xfrm>
          <a:noFill/>
          <a:ln>
            <a:solidFill>
              <a:schemeClr val="bg1"/>
            </a:solidFill>
          </a:ln>
        </p:spPr>
        <p:txBody>
          <a:bodyPr wrap="square">
            <a:normAutofit/>
          </a:bodyPr>
          <a:lstStyle/>
          <a:p>
            <a:r>
              <a:rPr lang="en-CA" dirty="0">
                <a:solidFill>
                  <a:srgbClr val="EBCFB8"/>
                </a:solidFill>
                <a:latin typeface="Tenor sans"/>
              </a:rPr>
              <a:t>Golden circle &amp; our brains</a:t>
            </a:r>
          </a:p>
        </p:txBody>
      </p:sp>
      <p:sp>
        <p:nvSpPr>
          <p:cNvPr id="3" name="Content Placeholder 2">
            <a:extLst>
              <a:ext uri="{FF2B5EF4-FFF2-40B4-BE49-F238E27FC236}">
                <a16:creationId xmlns:a16="http://schemas.microsoft.com/office/drawing/2014/main" id="{BB1000F8-25B9-A781-FA61-4FDE7639CCDB}"/>
              </a:ext>
            </a:extLst>
          </p:cNvPr>
          <p:cNvSpPr>
            <a:spLocks noGrp="1"/>
          </p:cNvSpPr>
          <p:nvPr>
            <p:ph idx="1"/>
          </p:nvPr>
        </p:nvSpPr>
        <p:spPr>
          <a:xfrm>
            <a:off x="643467" y="2638044"/>
            <a:ext cx="6242715" cy="3415622"/>
          </a:xfrm>
        </p:spPr>
        <p:txBody>
          <a:bodyPr>
            <a:normAutofit/>
          </a:bodyPr>
          <a:lstStyle/>
          <a:p>
            <a:r>
              <a:rPr lang="en-US" altLang="en-US" dirty="0">
                <a:solidFill>
                  <a:srgbClr val="EBCFB8"/>
                </a:solidFill>
                <a:latin typeface="Karla" panose="020B0004030503030003" pitchFamily="34" charset="0"/>
                <a:cs typeface="Arial" panose="020B0604020202020204" pitchFamily="34" charset="0"/>
              </a:rPr>
              <a:t>The Golden Circle roughly corresponds to a bird’s eye view of the brain</a:t>
            </a:r>
          </a:p>
          <a:p>
            <a:endParaRPr lang="en-US" altLang="en-US" dirty="0">
              <a:solidFill>
                <a:srgbClr val="EBCFB8"/>
              </a:solidFill>
              <a:latin typeface="Karla" panose="020B0004030503030003" pitchFamily="34" charset="0"/>
              <a:cs typeface="Arial" panose="020B0604020202020204" pitchFamily="34" charset="0"/>
            </a:endParaRPr>
          </a:p>
          <a:p>
            <a:r>
              <a:rPr lang="en-US" altLang="en-US" dirty="0">
                <a:solidFill>
                  <a:srgbClr val="EBCFB8"/>
                </a:solidFill>
                <a:latin typeface="Karla" panose="020B0004030503030003" pitchFamily="34" charset="0"/>
                <a:cs typeface="Arial" panose="020B0604020202020204" pitchFamily="34" charset="0"/>
              </a:rPr>
              <a:t>WHAT is our neo cortex – the rational, analytical part of the brain</a:t>
            </a:r>
          </a:p>
          <a:p>
            <a:endParaRPr lang="en-US" altLang="en-US" dirty="0">
              <a:solidFill>
                <a:srgbClr val="EBCFB8"/>
              </a:solidFill>
              <a:latin typeface="Karla" panose="020B0004030503030003" pitchFamily="34" charset="0"/>
              <a:cs typeface="Arial" panose="020B0604020202020204" pitchFamily="34" charset="0"/>
            </a:endParaRPr>
          </a:p>
          <a:p>
            <a:r>
              <a:rPr lang="en-US" altLang="en-US" dirty="0">
                <a:solidFill>
                  <a:srgbClr val="EBCFB8"/>
                </a:solidFill>
                <a:latin typeface="Karla" panose="020B0004030503030003" pitchFamily="34" charset="0"/>
                <a:cs typeface="Arial" panose="020B0604020202020204" pitchFamily="34" charset="0"/>
              </a:rPr>
              <a:t>HOW and WHY correspond to our limbic brain – the feelings and gut reaction part of our brain</a:t>
            </a:r>
          </a:p>
          <a:p>
            <a:endParaRPr lang="en-CA" dirty="0">
              <a:solidFill>
                <a:schemeClr val="bg1"/>
              </a:solidFill>
            </a:endParaRPr>
          </a:p>
        </p:txBody>
      </p:sp>
      <p:pic>
        <p:nvPicPr>
          <p:cNvPr id="6" name="Picture 5">
            <a:extLst>
              <a:ext uri="{FF2B5EF4-FFF2-40B4-BE49-F238E27FC236}">
                <a16:creationId xmlns:a16="http://schemas.microsoft.com/office/drawing/2014/main" id="{F401D50E-0155-FE88-583B-31DFC3CC30A4}"/>
              </a:ext>
            </a:extLst>
          </p:cNvPr>
          <p:cNvPicPr>
            <a:picLocks noChangeAspect="1"/>
          </p:cNvPicPr>
          <p:nvPr/>
        </p:nvPicPr>
        <p:blipFill>
          <a:blip r:embed="rId2"/>
          <a:stretch>
            <a:fillRect/>
          </a:stretch>
        </p:blipFill>
        <p:spPr>
          <a:xfrm>
            <a:off x="8119870" y="2042836"/>
            <a:ext cx="3428662" cy="2571497"/>
          </a:xfrm>
          <a:prstGeom prst="rect">
            <a:avLst/>
          </a:prstGeom>
        </p:spPr>
      </p:pic>
    </p:spTree>
    <p:extLst>
      <p:ext uri="{BB962C8B-B14F-4D97-AF65-F5344CB8AC3E}">
        <p14:creationId xmlns:p14="http://schemas.microsoft.com/office/powerpoint/2010/main" val="1442710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CF4680D4-DEE2-49EE-AF90-EFEAF50AE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6876939"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128881-7930-45AB-6557-66ECB8224E60}"/>
              </a:ext>
            </a:extLst>
          </p:cNvPr>
          <p:cNvSpPr>
            <a:spLocks noGrp="1"/>
          </p:cNvSpPr>
          <p:nvPr>
            <p:ph type="title"/>
          </p:nvPr>
        </p:nvSpPr>
        <p:spPr>
          <a:xfrm>
            <a:off x="804671" y="1290025"/>
            <a:ext cx="5291327" cy="1188720"/>
          </a:xfrm>
          <a:solidFill>
            <a:srgbClr val="FFFFFF"/>
          </a:solidFill>
          <a:ln>
            <a:solidFill>
              <a:srgbClr val="404040"/>
            </a:solidFill>
          </a:ln>
        </p:spPr>
        <p:txBody>
          <a:bodyPr>
            <a:normAutofit/>
          </a:bodyPr>
          <a:lstStyle/>
          <a:p>
            <a:r>
              <a:rPr lang="en-CA" dirty="0">
                <a:solidFill>
                  <a:srgbClr val="2B445C"/>
                </a:solidFill>
                <a:latin typeface="Tenor sans"/>
              </a:rPr>
              <a:t>MARKETING FROM THE WHY</a:t>
            </a:r>
          </a:p>
        </p:txBody>
      </p:sp>
      <p:sp>
        <p:nvSpPr>
          <p:cNvPr id="3" name="Content Placeholder 2">
            <a:extLst>
              <a:ext uri="{FF2B5EF4-FFF2-40B4-BE49-F238E27FC236}">
                <a16:creationId xmlns:a16="http://schemas.microsoft.com/office/drawing/2014/main" id="{70B38020-6AE5-5960-5584-2DD242C9F58A}"/>
              </a:ext>
            </a:extLst>
          </p:cNvPr>
          <p:cNvSpPr>
            <a:spLocks noGrp="1"/>
          </p:cNvSpPr>
          <p:nvPr>
            <p:ph idx="1"/>
          </p:nvPr>
        </p:nvSpPr>
        <p:spPr>
          <a:xfrm>
            <a:off x="804671" y="2858703"/>
            <a:ext cx="5285791" cy="3042547"/>
          </a:xfrm>
        </p:spPr>
        <p:txBody>
          <a:bodyPr>
            <a:normAutofit/>
          </a:bodyPr>
          <a:lstStyle/>
          <a:p>
            <a:endParaRPr lang="en-US" altLang="en-US" dirty="0">
              <a:solidFill>
                <a:srgbClr val="FFFFFF"/>
              </a:solidFill>
              <a:latin typeface="Karla" panose="020B0004030503030003" pitchFamily="34" charset="0"/>
              <a:cs typeface="Arial" panose="020B0604020202020204" pitchFamily="34" charset="0"/>
            </a:endParaRPr>
          </a:p>
          <a:p>
            <a:r>
              <a:rPr lang="en-US" altLang="en-US" dirty="0">
                <a:solidFill>
                  <a:srgbClr val="EBCFB8"/>
                </a:solidFill>
                <a:latin typeface="Karla" panose="020B0004030503030003" pitchFamily="34" charset="0"/>
                <a:cs typeface="Arial" panose="020B0604020202020204" pitchFamily="34" charset="0"/>
              </a:rPr>
              <a:t>Working from the inside out</a:t>
            </a:r>
          </a:p>
          <a:p>
            <a:endParaRPr lang="en-US" altLang="en-US" dirty="0">
              <a:solidFill>
                <a:srgbClr val="EBCFB8"/>
              </a:solidFill>
              <a:latin typeface="Karla" panose="020B0004030503030003" pitchFamily="34" charset="0"/>
              <a:cs typeface="Arial" panose="020B0604020202020204" pitchFamily="34" charset="0"/>
            </a:endParaRPr>
          </a:p>
          <a:p>
            <a:r>
              <a:rPr lang="en-US" altLang="en-US" dirty="0">
                <a:solidFill>
                  <a:srgbClr val="EBCFB8"/>
                </a:solidFill>
                <a:latin typeface="Karla" panose="020B0004030503030003" pitchFamily="34" charset="0"/>
                <a:cs typeface="Arial" panose="020B0604020202020204" pitchFamily="34" charset="0"/>
              </a:rPr>
              <a:t>WHY engages the limbic brain;  WHAT and HOW follow</a:t>
            </a:r>
          </a:p>
          <a:p>
            <a:pPr marL="0" indent="0">
              <a:buNone/>
            </a:pPr>
            <a:endParaRPr lang="en-CA" dirty="0">
              <a:solidFill>
                <a:srgbClr val="FFFFFF"/>
              </a:solidFill>
            </a:endParaRPr>
          </a:p>
        </p:txBody>
      </p:sp>
      <p:sp>
        <p:nvSpPr>
          <p:cNvPr id="18" name="Rectangle 17">
            <a:extLst>
              <a:ext uri="{FF2B5EF4-FFF2-40B4-BE49-F238E27FC236}">
                <a16:creationId xmlns:a16="http://schemas.microsoft.com/office/drawing/2014/main" id="{50C52EE1-5085-4960-AD29-A926E62E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640080"/>
            <a:ext cx="4017264"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CD15AA94-C237-4412-B37B-EB317D2B05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00772" y="806357"/>
            <a:ext cx="3685032"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04385C4-EC5A-1014-8895-DE80A69F3DBE}"/>
              </a:ext>
            </a:extLst>
          </p:cNvPr>
          <p:cNvPicPr>
            <a:picLocks noChangeAspect="1"/>
          </p:cNvPicPr>
          <p:nvPr/>
        </p:nvPicPr>
        <p:blipFill>
          <a:blip r:embed="rId2"/>
          <a:stretch>
            <a:fillRect/>
          </a:stretch>
        </p:blipFill>
        <p:spPr>
          <a:xfrm>
            <a:off x="7865364" y="2012221"/>
            <a:ext cx="3355848" cy="2516887"/>
          </a:xfrm>
          <a:prstGeom prst="rect">
            <a:avLst/>
          </a:prstGeom>
        </p:spPr>
      </p:pic>
    </p:spTree>
    <p:extLst>
      <p:ext uri="{BB962C8B-B14F-4D97-AF65-F5344CB8AC3E}">
        <p14:creationId xmlns:p14="http://schemas.microsoft.com/office/powerpoint/2010/main" val="2251429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64829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40E7B-8360-524F-18C6-F2C4AB1D79B5}"/>
              </a:ext>
            </a:extLst>
          </p:cNvPr>
          <p:cNvSpPr>
            <a:spLocks noGrp="1"/>
          </p:cNvSpPr>
          <p:nvPr>
            <p:ph type="title"/>
          </p:nvPr>
        </p:nvSpPr>
        <p:spPr/>
        <p:txBody>
          <a:bodyPr/>
          <a:lstStyle/>
          <a:p>
            <a:r>
              <a:rPr lang="en-CA" dirty="0">
                <a:solidFill>
                  <a:srgbClr val="2B445C"/>
                </a:solidFill>
                <a:latin typeface="Tenor sans"/>
              </a:rPr>
              <a:t>Mission statement</a:t>
            </a:r>
          </a:p>
        </p:txBody>
      </p:sp>
      <p:sp>
        <p:nvSpPr>
          <p:cNvPr id="3" name="Content Placeholder 2">
            <a:extLst>
              <a:ext uri="{FF2B5EF4-FFF2-40B4-BE49-F238E27FC236}">
                <a16:creationId xmlns:a16="http://schemas.microsoft.com/office/drawing/2014/main" id="{6B05D721-C384-5E1C-6987-DC09248CB3B4}"/>
              </a:ext>
            </a:extLst>
          </p:cNvPr>
          <p:cNvSpPr>
            <a:spLocks noGrp="1"/>
          </p:cNvSpPr>
          <p:nvPr>
            <p:ph idx="1"/>
          </p:nvPr>
        </p:nvSpPr>
        <p:spPr/>
        <p:txBody>
          <a:bodyPr>
            <a:noAutofit/>
          </a:bodyPr>
          <a:lstStyle/>
          <a:p>
            <a:pPr marL="0" indent="0">
              <a:buNone/>
            </a:pPr>
            <a:r>
              <a:rPr lang="en-US" sz="2400" dirty="0">
                <a:solidFill>
                  <a:srgbClr val="EBCFB8"/>
                </a:solidFill>
                <a:latin typeface="Karla" panose="020B0004030503030003" pitchFamily="34" charset="0"/>
              </a:rPr>
              <a:t>A </a:t>
            </a:r>
            <a:r>
              <a:rPr lang="en-US" sz="2400" b="1" u="sng" dirty="0">
                <a:solidFill>
                  <a:srgbClr val="EBCFB8"/>
                </a:solidFill>
                <a:latin typeface="Karla" panose="020B0004030503030003" pitchFamily="34" charset="0"/>
              </a:rPr>
              <a:t>mission statement</a:t>
            </a:r>
            <a:r>
              <a:rPr lang="en-US" sz="2400" dirty="0">
                <a:solidFill>
                  <a:srgbClr val="EBCFB8"/>
                </a:solidFill>
                <a:latin typeface="Karla" panose="020B0004030503030003" pitchFamily="34" charset="0"/>
              </a:rPr>
              <a:t> is a formal summary of the aims and values of a company, organization or individual.</a:t>
            </a:r>
          </a:p>
          <a:p>
            <a:pPr marL="0" indent="0">
              <a:buNone/>
            </a:pPr>
            <a:endParaRPr lang="en-US" sz="2400" dirty="0">
              <a:solidFill>
                <a:srgbClr val="EBCFB8"/>
              </a:solidFill>
              <a:latin typeface="Karla" panose="020B0004030503030003" pitchFamily="34" charset="0"/>
            </a:endParaRPr>
          </a:p>
          <a:p>
            <a:pPr lvl="1"/>
            <a:r>
              <a:rPr lang="en-US" sz="2200" dirty="0">
                <a:solidFill>
                  <a:srgbClr val="EBCFB8"/>
                </a:solidFill>
                <a:latin typeface="Karla" panose="020B0004030503030003" pitchFamily="34" charset="0"/>
              </a:rPr>
              <a:t>Who is your market?</a:t>
            </a:r>
          </a:p>
          <a:p>
            <a:pPr lvl="1"/>
            <a:r>
              <a:rPr lang="en-US" sz="2200" dirty="0">
                <a:solidFill>
                  <a:srgbClr val="EBCFB8"/>
                </a:solidFill>
                <a:latin typeface="Karla" panose="020B0004030503030003" pitchFamily="34" charset="0"/>
              </a:rPr>
              <a:t>What is the product or service?</a:t>
            </a:r>
          </a:p>
          <a:p>
            <a:pPr lvl="1"/>
            <a:r>
              <a:rPr lang="en-US" sz="2200" dirty="0">
                <a:solidFill>
                  <a:srgbClr val="EBCFB8"/>
                </a:solidFill>
                <a:latin typeface="Karla" panose="020B0004030503030003" pitchFamily="34" charset="0"/>
              </a:rPr>
              <a:t>What makes you unique?</a:t>
            </a:r>
          </a:p>
          <a:p>
            <a:pPr marL="228600" lvl="1" indent="0">
              <a:buNone/>
            </a:pPr>
            <a:endParaRPr lang="en-US" sz="2200" dirty="0">
              <a:solidFill>
                <a:srgbClr val="EBCFB8"/>
              </a:solidFill>
              <a:latin typeface="Karla" panose="020B0004030503030003" pitchFamily="34" charset="0"/>
            </a:endParaRPr>
          </a:p>
          <a:p>
            <a:pPr marL="0" indent="0">
              <a:buNone/>
            </a:pPr>
            <a:r>
              <a:rPr lang="en-US" sz="2400" dirty="0">
                <a:solidFill>
                  <a:srgbClr val="EBCFB8"/>
                </a:solidFill>
                <a:latin typeface="Karla" panose="020B0004030503030003" pitchFamily="34" charset="0"/>
              </a:rPr>
              <a:t>REMEMBER.  Be clear, concise and unique to you.</a:t>
            </a:r>
          </a:p>
          <a:p>
            <a:endParaRPr lang="en-CA" sz="2400" dirty="0"/>
          </a:p>
        </p:txBody>
      </p:sp>
    </p:spTree>
    <p:extLst>
      <p:ext uri="{BB962C8B-B14F-4D97-AF65-F5344CB8AC3E}">
        <p14:creationId xmlns:p14="http://schemas.microsoft.com/office/powerpoint/2010/main" val="898953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64829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7E4A7-50E6-AD5A-FA95-7B84C44B3D44}"/>
              </a:ext>
            </a:extLst>
          </p:cNvPr>
          <p:cNvSpPr>
            <a:spLocks noGrp="1"/>
          </p:cNvSpPr>
          <p:nvPr>
            <p:ph type="title"/>
          </p:nvPr>
        </p:nvSpPr>
        <p:spPr/>
        <p:txBody>
          <a:bodyPr/>
          <a:lstStyle/>
          <a:p>
            <a:r>
              <a:rPr lang="en-CA" dirty="0">
                <a:solidFill>
                  <a:srgbClr val="2B445C"/>
                </a:solidFill>
                <a:latin typeface="Tenor sans"/>
              </a:rPr>
              <a:t>examples</a:t>
            </a:r>
          </a:p>
        </p:txBody>
      </p:sp>
      <p:sp>
        <p:nvSpPr>
          <p:cNvPr id="3" name="Content Placeholder 2">
            <a:extLst>
              <a:ext uri="{FF2B5EF4-FFF2-40B4-BE49-F238E27FC236}">
                <a16:creationId xmlns:a16="http://schemas.microsoft.com/office/drawing/2014/main" id="{0F654670-E489-BE29-EB85-1E82A4A216BD}"/>
              </a:ext>
            </a:extLst>
          </p:cNvPr>
          <p:cNvSpPr>
            <a:spLocks noGrp="1"/>
          </p:cNvSpPr>
          <p:nvPr>
            <p:ph idx="1"/>
          </p:nvPr>
        </p:nvSpPr>
        <p:spPr>
          <a:xfrm>
            <a:off x="2231136" y="2413391"/>
            <a:ext cx="3711389" cy="1406831"/>
          </a:xfrm>
          <a:solidFill>
            <a:srgbClr val="2B445C"/>
          </a:solidFill>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r>
              <a:rPr lang="en-US" dirty="0">
                <a:solidFill>
                  <a:srgbClr val="EBCFB8"/>
                </a:solidFill>
                <a:latin typeface="Karla" panose="020B0004030503030003" pitchFamily="34" charset="0"/>
              </a:rPr>
              <a:t>“</a:t>
            </a:r>
            <a:r>
              <a:rPr lang="en-CA" dirty="0">
                <a:solidFill>
                  <a:srgbClr val="EBCFB8"/>
                </a:solidFill>
                <a:latin typeface="Karla" panose="020B0004030503030003" pitchFamily="34" charset="0"/>
              </a:rPr>
              <a:t>Creating components for people to live longer, healthier, </a:t>
            </a:r>
            <a:r>
              <a:rPr lang="en-CA" b="1" dirty="0">
                <a:solidFill>
                  <a:srgbClr val="EBCFB8"/>
                </a:solidFill>
                <a:latin typeface="Karla" panose="020B0004030503030003" pitchFamily="34" charset="0"/>
              </a:rPr>
              <a:t>fun</a:t>
            </a:r>
            <a:r>
              <a:rPr lang="en-CA" dirty="0">
                <a:solidFill>
                  <a:srgbClr val="EBCFB8"/>
                </a:solidFill>
                <a:latin typeface="Karla" panose="020B0004030503030003" pitchFamily="34" charset="0"/>
              </a:rPr>
              <a:t> lives” - Lululemon.</a:t>
            </a:r>
            <a:endParaRPr lang="en-US" dirty="0">
              <a:solidFill>
                <a:srgbClr val="EBCFB8"/>
              </a:solidFill>
              <a:latin typeface="Karla" panose="020B0004030503030003" pitchFamily="34" charset="0"/>
            </a:endParaRPr>
          </a:p>
          <a:p>
            <a:endParaRPr lang="en-US" dirty="0"/>
          </a:p>
          <a:p>
            <a:endParaRPr lang="en-CA" dirty="0"/>
          </a:p>
        </p:txBody>
      </p:sp>
      <p:sp>
        <p:nvSpPr>
          <p:cNvPr id="8" name="Content Placeholder 2">
            <a:extLst>
              <a:ext uri="{FF2B5EF4-FFF2-40B4-BE49-F238E27FC236}">
                <a16:creationId xmlns:a16="http://schemas.microsoft.com/office/drawing/2014/main" id="{EA298891-A97A-BD9C-656A-66599A17882E}"/>
              </a:ext>
            </a:extLst>
          </p:cNvPr>
          <p:cNvSpPr txBox="1">
            <a:spLocks/>
          </p:cNvSpPr>
          <p:nvPr/>
        </p:nvSpPr>
        <p:spPr>
          <a:xfrm>
            <a:off x="6249475" y="2413391"/>
            <a:ext cx="3711389" cy="1406831"/>
          </a:xfrm>
          <a:prstGeom prst="rect">
            <a:avLst/>
          </a:prstGeom>
          <a:solidFill>
            <a:srgbClr val="2B445C"/>
          </a:solidFill>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fontScale="85000" lnSpcReduction="200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dk1"/>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dk1"/>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dk1"/>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dk1"/>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dk1"/>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dk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dk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dk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dk1"/>
                </a:solidFill>
                <a:latin typeface="+mn-lt"/>
                <a:ea typeface="+mn-ea"/>
                <a:cs typeface="+mn-cs"/>
              </a:defRPr>
            </a:lvl9pPr>
          </a:lstStyle>
          <a:p>
            <a:pPr marL="0" indent="0">
              <a:buNone/>
            </a:pPr>
            <a:r>
              <a:rPr lang="en-US" dirty="0">
                <a:solidFill>
                  <a:srgbClr val="EBCFB8"/>
                </a:solidFill>
                <a:latin typeface="Karla" panose="020B0004030503030003" pitchFamily="34" charset="0"/>
              </a:rPr>
              <a:t>“</a:t>
            </a:r>
            <a:r>
              <a:rPr lang="en-CA" dirty="0">
                <a:solidFill>
                  <a:srgbClr val="EBCFB8"/>
                </a:solidFill>
                <a:latin typeface="Karla" panose="020B0004030503030003" pitchFamily="34" charset="0"/>
              </a:rPr>
              <a:t>​Our </a:t>
            </a:r>
            <a:r>
              <a:rPr lang="en-CA" b="1" dirty="0">
                <a:solidFill>
                  <a:srgbClr val="EBCFB8"/>
                </a:solidFill>
                <a:latin typeface="Karla" panose="020B0004030503030003" pitchFamily="34" charset="0"/>
              </a:rPr>
              <a:t>mission</a:t>
            </a:r>
            <a:r>
              <a:rPr lang="en-CA" dirty="0">
                <a:solidFill>
                  <a:srgbClr val="EBCFB8"/>
                </a:solidFill>
                <a:latin typeface="Karla" panose="020B0004030503030003" pitchFamily="34" charset="0"/>
              </a:rPr>
              <a:t> is to help everyone achieve financial freedom, no matter who they are or how much they have. We're reimagining what it means to manage your money by making simple, smart and affordable financial products for everyone” – Wealth Simple</a:t>
            </a:r>
            <a:endParaRPr lang="en-US" dirty="0">
              <a:solidFill>
                <a:srgbClr val="EBCFB8"/>
              </a:solidFill>
              <a:latin typeface="Karla" panose="020B0004030503030003" pitchFamily="34" charset="0"/>
            </a:endParaRPr>
          </a:p>
          <a:p>
            <a:endParaRPr lang="en-US" dirty="0"/>
          </a:p>
          <a:p>
            <a:endParaRPr lang="en-CA" dirty="0"/>
          </a:p>
        </p:txBody>
      </p:sp>
      <p:sp>
        <p:nvSpPr>
          <p:cNvPr id="9" name="Content Placeholder 2">
            <a:extLst>
              <a:ext uri="{FF2B5EF4-FFF2-40B4-BE49-F238E27FC236}">
                <a16:creationId xmlns:a16="http://schemas.microsoft.com/office/drawing/2014/main" id="{0E73A85A-5517-5590-A154-B531E42B34E7}"/>
              </a:ext>
            </a:extLst>
          </p:cNvPr>
          <p:cNvSpPr txBox="1">
            <a:spLocks/>
          </p:cNvSpPr>
          <p:nvPr/>
        </p:nvSpPr>
        <p:spPr>
          <a:xfrm>
            <a:off x="6227960" y="4224702"/>
            <a:ext cx="3711389" cy="1406831"/>
          </a:xfrm>
          <a:prstGeom prst="rect">
            <a:avLst/>
          </a:prstGeom>
          <a:solidFill>
            <a:srgbClr val="2B445C"/>
          </a:solidFill>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lnSpcReduction="100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dk1"/>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dk1"/>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dk1"/>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dk1"/>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dk1"/>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dk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dk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dk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dk1"/>
                </a:solidFill>
                <a:latin typeface="+mn-lt"/>
                <a:ea typeface="+mn-ea"/>
                <a:cs typeface="+mn-cs"/>
              </a:defRPr>
            </a:lvl9pPr>
          </a:lstStyle>
          <a:p>
            <a:pPr marL="0" indent="0">
              <a:buNone/>
            </a:pPr>
            <a:r>
              <a:rPr lang="en-CA" dirty="0">
                <a:solidFill>
                  <a:srgbClr val="EBCFB8"/>
                </a:solidFill>
                <a:latin typeface="Karla" panose="020B0004030503030003" pitchFamily="34" charset="0"/>
              </a:rPr>
              <a:t>“We are committed to building cloud-based and client-centered technology that will</a:t>
            </a:r>
            <a:br>
              <a:rPr lang="en-CA" dirty="0">
                <a:solidFill>
                  <a:srgbClr val="EBCFB8"/>
                </a:solidFill>
                <a:latin typeface="Karla" panose="020B0004030503030003" pitchFamily="34" charset="0"/>
              </a:rPr>
            </a:br>
            <a:r>
              <a:rPr lang="en-CA" b="1" i="1" dirty="0">
                <a:solidFill>
                  <a:srgbClr val="EBCFB8"/>
                </a:solidFill>
                <a:latin typeface="Karla" panose="020B0004030503030003" pitchFamily="34" charset="0"/>
              </a:rPr>
              <a:t>transform the legal experience for all</a:t>
            </a:r>
            <a:r>
              <a:rPr lang="en-CA" dirty="0">
                <a:solidFill>
                  <a:srgbClr val="EBCFB8"/>
                </a:solidFill>
                <a:latin typeface="Karla" panose="020B0004030503030003" pitchFamily="34" charset="0"/>
              </a:rPr>
              <a:t>” – Clio</a:t>
            </a:r>
          </a:p>
          <a:p>
            <a:endParaRPr lang="en-US" dirty="0"/>
          </a:p>
          <a:p>
            <a:endParaRPr lang="en-CA" dirty="0"/>
          </a:p>
        </p:txBody>
      </p:sp>
      <p:sp>
        <p:nvSpPr>
          <p:cNvPr id="12" name="Content Placeholder 2">
            <a:extLst>
              <a:ext uri="{FF2B5EF4-FFF2-40B4-BE49-F238E27FC236}">
                <a16:creationId xmlns:a16="http://schemas.microsoft.com/office/drawing/2014/main" id="{DEE0A050-7419-A055-5BE2-E3598F7CCE89}"/>
              </a:ext>
            </a:extLst>
          </p:cNvPr>
          <p:cNvSpPr txBox="1">
            <a:spLocks/>
          </p:cNvSpPr>
          <p:nvPr/>
        </p:nvSpPr>
        <p:spPr>
          <a:xfrm>
            <a:off x="2252651" y="4224702"/>
            <a:ext cx="3711389" cy="1406831"/>
          </a:xfrm>
          <a:prstGeom prst="rect">
            <a:avLst/>
          </a:prstGeom>
          <a:solidFill>
            <a:srgbClr val="2B445C"/>
          </a:solidFill>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dk1"/>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dk1"/>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dk1"/>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dk1"/>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dk1"/>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dk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dk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dk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dk1"/>
                </a:solidFill>
                <a:latin typeface="+mn-lt"/>
                <a:ea typeface="+mn-ea"/>
                <a:cs typeface="+mn-cs"/>
              </a:defRPr>
            </a:lvl9pPr>
          </a:lstStyle>
          <a:p>
            <a:pPr marL="0" indent="0">
              <a:buNone/>
            </a:pPr>
            <a:r>
              <a:rPr lang="en-CA" dirty="0">
                <a:solidFill>
                  <a:srgbClr val="EBCFB8"/>
                </a:solidFill>
                <a:latin typeface="Karla" panose="020B0004030503030003" pitchFamily="34" charset="0"/>
              </a:rPr>
              <a:t>“We help people in relationships normalize and navigate conflict” – Resolve Dispute Resolution</a:t>
            </a:r>
            <a:endParaRPr lang="en-US" dirty="0">
              <a:solidFill>
                <a:srgbClr val="EBCFB8"/>
              </a:solidFill>
              <a:latin typeface="Karla" panose="020B0004030503030003" pitchFamily="34" charset="0"/>
            </a:endParaRPr>
          </a:p>
          <a:p>
            <a:endParaRPr lang="en-US" dirty="0"/>
          </a:p>
          <a:p>
            <a:endParaRPr lang="en-CA" dirty="0"/>
          </a:p>
        </p:txBody>
      </p:sp>
    </p:spTree>
    <p:extLst>
      <p:ext uri="{BB962C8B-B14F-4D97-AF65-F5344CB8AC3E}">
        <p14:creationId xmlns:p14="http://schemas.microsoft.com/office/powerpoint/2010/main" val="4185188163"/>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55</TotalTime>
  <Words>932</Words>
  <Application>Microsoft Office PowerPoint</Application>
  <PresentationFormat>Widescreen</PresentationFormat>
  <Paragraphs>102</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Gill Sans MT</vt:lpstr>
      <vt:lpstr>Karla</vt:lpstr>
      <vt:lpstr>Tenor sans</vt:lpstr>
      <vt:lpstr>Parcel</vt:lpstr>
      <vt:lpstr>A New take at landing collaborative files </vt:lpstr>
      <vt:lpstr>Assessment tool</vt:lpstr>
      <vt:lpstr>Centering ourselves</vt:lpstr>
      <vt:lpstr>The art of persuasion</vt:lpstr>
      <vt:lpstr>The golden circle: simon sinek</vt:lpstr>
      <vt:lpstr>Golden circle &amp; our brains</vt:lpstr>
      <vt:lpstr>MARKETING FROM THE WHY</vt:lpstr>
      <vt:lpstr>Mission statement</vt:lpstr>
      <vt:lpstr>examples</vt:lpstr>
      <vt:lpstr>What do people say about you?</vt:lpstr>
      <vt:lpstr>Sample email</vt:lpstr>
      <vt:lpstr>Freebie call</vt:lpstr>
      <vt:lpstr>Before the initial meeting</vt:lpstr>
      <vt:lpstr>What are we trying to achieve re: client service?</vt:lpstr>
      <vt:lpstr>Tasks of first client meeting</vt:lpstr>
      <vt:lpstr>Where do you go from here?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take at landing collaborative files </dc:title>
  <dc:creator>Alexa Turner</dc:creator>
  <cp:lastModifiedBy>Alexa Turner</cp:lastModifiedBy>
  <cp:revision>1</cp:revision>
  <dcterms:created xsi:type="dcterms:W3CDTF">2023-09-15T17:37:19Z</dcterms:created>
  <dcterms:modified xsi:type="dcterms:W3CDTF">2023-09-15T19:24:44Z</dcterms:modified>
</cp:coreProperties>
</file>