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</p:sldMasterIdLst>
  <p:notesMasterIdLst>
    <p:notesMasterId r:id="rId14"/>
  </p:notesMasterIdLst>
  <p:sldIdLst>
    <p:sldId id="256" r:id="rId2"/>
    <p:sldId id="286" r:id="rId3"/>
    <p:sldId id="257" r:id="rId4"/>
    <p:sldId id="284" r:id="rId5"/>
    <p:sldId id="285" r:id="rId6"/>
    <p:sldId id="280" r:id="rId7"/>
    <p:sldId id="282" r:id="rId8"/>
    <p:sldId id="287" r:id="rId9"/>
    <p:sldId id="288" r:id="rId10"/>
    <p:sldId id="292" r:id="rId11"/>
    <p:sldId id="291" r:id="rId12"/>
    <p:sldId id="28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zabeth Vaz" initials="EV" lastIdx="1" clrIdx="0">
    <p:extLst>
      <p:ext uri="{19B8F6BF-5375-455C-9EA6-DF929625EA0E}">
        <p15:presenceInfo xmlns:p15="http://schemas.microsoft.com/office/powerpoint/2012/main" userId="S::e.vaz@vazlaw.com::20a1ceec-9e99-4884-9251-c2aff7ca672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85C4"/>
    <a:srgbClr val="FFF9AA"/>
    <a:srgbClr val="87A7DA"/>
    <a:srgbClr val="4A699F"/>
    <a:srgbClr val="99B9E6"/>
    <a:srgbClr val="ED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EB4B6F-564B-41CF-BA3A-3629537EDA70}" v="5" dt="2022-10-18T04:38:28.412"/>
    <p1510:client id="{802C8B3B-EECB-41B8-973E-6DADC63A4453}" v="111" dt="2022-10-17T21:26:12.2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70068" autoAdjust="0"/>
  </p:normalViewPr>
  <p:slideViewPr>
    <p:cSldViewPr snapToGrid="0">
      <p:cViewPr varScale="1">
        <p:scale>
          <a:sx n="87" d="100"/>
          <a:sy n="87" d="100"/>
        </p:scale>
        <p:origin x="21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Dobson" userId="39ce1afa-33f0-4d17-b6c5-92f044c466b5" providerId="ADAL" clId="{802C8B3B-EECB-41B8-973E-6DADC63A4453}"/>
    <pc:docChg chg="custSel delSld modSld">
      <pc:chgData name="Stephanie Dobson" userId="39ce1afa-33f0-4d17-b6c5-92f044c466b5" providerId="ADAL" clId="{802C8B3B-EECB-41B8-973E-6DADC63A4453}" dt="2022-10-17T21:26:12.251" v="144" actId="1076"/>
      <pc:docMkLst>
        <pc:docMk/>
      </pc:docMkLst>
      <pc:sldChg chg="addSp delSp modSp mod">
        <pc:chgData name="Stephanie Dobson" userId="39ce1afa-33f0-4d17-b6c5-92f044c466b5" providerId="ADAL" clId="{802C8B3B-EECB-41B8-973E-6DADC63A4453}" dt="2022-10-17T21:26:12.251" v="144" actId="1076"/>
        <pc:sldMkLst>
          <pc:docMk/>
          <pc:sldMk cId="4282990061" sldId="285"/>
        </pc:sldMkLst>
        <pc:spChg chg="mod">
          <ac:chgData name="Stephanie Dobson" userId="39ce1afa-33f0-4d17-b6c5-92f044c466b5" providerId="ADAL" clId="{802C8B3B-EECB-41B8-973E-6DADC63A4453}" dt="2022-10-17T21:25:24.867" v="78" actId="1076"/>
          <ac:spMkLst>
            <pc:docMk/>
            <pc:sldMk cId="4282990061" sldId="285"/>
            <ac:spMk id="12" creationId="{10CDB4E0-84B8-4267-FAA6-24E52154E2D2}"/>
          </ac:spMkLst>
        </pc:spChg>
        <pc:grpChg chg="del">
          <ac:chgData name="Stephanie Dobson" userId="39ce1afa-33f0-4d17-b6c5-92f044c466b5" providerId="ADAL" clId="{802C8B3B-EECB-41B8-973E-6DADC63A4453}" dt="2022-10-11T15:31:10.807" v="0" actId="478"/>
          <ac:grpSpMkLst>
            <pc:docMk/>
            <pc:sldMk cId="4282990061" sldId="285"/>
            <ac:grpSpMk id="10" creationId="{EF6F110C-4C4D-AEA7-47DE-B96EF4B7E1F8}"/>
          </ac:grpSpMkLst>
        </pc:grpChg>
        <pc:picChg chg="add del mod">
          <ac:chgData name="Stephanie Dobson" userId="39ce1afa-33f0-4d17-b6c5-92f044c466b5" providerId="ADAL" clId="{802C8B3B-EECB-41B8-973E-6DADC63A4453}" dt="2022-10-11T15:31:33.132" v="8" actId="478"/>
          <ac:picMkLst>
            <pc:docMk/>
            <pc:sldMk cId="4282990061" sldId="285"/>
            <ac:picMk id="2" creationId="{74B95AD0-6D9F-7530-3520-92B54462B881}"/>
          </ac:picMkLst>
        </pc:picChg>
        <pc:picChg chg="add del">
          <ac:chgData name="Stephanie Dobson" userId="39ce1afa-33f0-4d17-b6c5-92f044c466b5" providerId="ADAL" clId="{802C8B3B-EECB-41B8-973E-6DADC63A4453}" dt="2022-10-11T15:31:33.132" v="8" actId="478"/>
          <ac:picMkLst>
            <pc:docMk/>
            <pc:sldMk cId="4282990061" sldId="285"/>
            <ac:picMk id="3" creationId="{5F82DD52-2DAB-8D55-F883-8989CC26DF86}"/>
          </ac:picMkLst>
        </pc:picChg>
        <pc:picChg chg="del">
          <ac:chgData name="Stephanie Dobson" userId="39ce1afa-33f0-4d17-b6c5-92f044c466b5" providerId="ADAL" clId="{802C8B3B-EECB-41B8-973E-6DADC63A4453}" dt="2022-10-17T21:24:04.008" v="39" actId="478"/>
          <ac:picMkLst>
            <pc:docMk/>
            <pc:sldMk cId="4282990061" sldId="285"/>
            <ac:picMk id="4" creationId="{6A9F9007-18A4-8035-5DE4-E031A6ACDC2E}"/>
          </ac:picMkLst>
        </pc:picChg>
        <pc:picChg chg="add mod">
          <ac:chgData name="Stephanie Dobson" userId="39ce1afa-33f0-4d17-b6c5-92f044c466b5" providerId="ADAL" clId="{802C8B3B-EECB-41B8-973E-6DADC63A4453}" dt="2022-10-17T21:25:48.975" v="110" actId="1036"/>
          <ac:picMkLst>
            <pc:docMk/>
            <pc:sldMk cId="4282990061" sldId="285"/>
            <ac:picMk id="5" creationId="{26F0BE39-84D1-76B2-400B-10D88C409ECA}"/>
          </ac:picMkLst>
        </pc:picChg>
        <pc:picChg chg="mod">
          <ac:chgData name="Stephanie Dobson" userId="39ce1afa-33f0-4d17-b6c5-92f044c466b5" providerId="ADAL" clId="{802C8B3B-EECB-41B8-973E-6DADC63A4453}" dt="2022-10-17T21:26:10.347" v="143" actId="1076"/>
          <ac:picMkLst>
            <pc:docMk/>
            <pc:sldMk cId="4282990061" sldId="285"/>
            <ac:picMk id="16" creationId="{A261EFD9-DFD7-2B83-3099-14AE400F350B}"/>
          </ac:picMkLst>
        </pc:picChg>
        <pc:picChg chg="mod">
          <ac:chgData name="Stephanie Dobson" userId="39ce1afa-33f0-4d17-b6c5-92f044c466b5" providerId="ADAL" clId="{802C8B3B-EECB-41B8-973E-6DADC63A4453}" dt="2022-10-17T21:25:59.330" v="141" actId="1076"/>
          <ac:picMkLst>
            <pc:docMk/>
            <pc:sldMk cId="4282990061" sldId="285"/>
            <ac:picMk id="21" creationId="{F18FA826-80F6-8211-258F-949F05842771}"/>
          </ac:picMkLst>
        </pc:picChg>
        <pc:picChg chg="mod">
          <ac:chgData name="Stephanie Dobson" userId="39ce1afa-33f0-4d17-b6c5-92f044c466b5" providerId="ADAL" clId="{802C8B3B-EECB-41B8-973E-6DADC63A4453}" dt="2022-10-17T21:26:12.251" v="144" actId="1076"/>
          <ac:picMkLst>
            <pc:docMk/>
            <pc:sldMk cId="4282990061" sldId="285"/>
            <ac:picMk id="1026" creationId="{8A991AE2-9F22-2327-01AF-8A3091270EB5}"/>
          </ac:picMkLst>
        </pc:picChg>
        <pc:picChg chg="mod">
          <ac:chgData name="Stephanie Dobson" userId="39ce1afa-33f0-4d17-b6c5-92f044c466b5" providerId="ADAL" clId="{802C8B3B-EECB-41B8-973E-6DADC63A4453}" dt="2022-10-17T21:26:01.155" v="142" actId="1076"/>
          <ac:picMkLst>
            <pc:docMk/>
            <pc:sldMk cId="4282990061" sldId="285"/>
            <ac:picMk id="1030" creationId="{50D4EF26-54C1-3231-5685-042EE9267FD6}"/>
          </ac:picMkLst>
        </pc:picChg>
        <pc:picChg chg="add mod">
          <ac:chgData name="Stephanie Dobson" userId="39ce1afa-33f0-4d17-b6c5-92f044c466b5" providerId="ADAL" clId="{802C8B3B-EECB-41B8-973E-6DADC63A4453}" dt="2022-10-17T21:25:55.114" v="140" actId="1037"/>
          <ac:picMkLst>
            <pc:docMk/>
            <pc:sldMk cId="4282990061" sldId="285"/>
            <ac:picMk id="1032" creationId="{2E773EB5-6307-C45F-21CC-1165637C87B4}"/>
          </ac:picMkLst>
        </pc:picChg>
        <pc:picChg chg="del">
          <ac:chgData name="Stephanie Dobson" userId="39ce1afa-33f0-4d17-b6c5-92f044c466b5" providerId="ADAL" clId="{802C8B3B-EECB-41B8-973E-6DADC63A4453}" dt="2022-10-11T15:31:10.807" v="0" actId="478"/>
          <ac:picMkLst>
            <pc:docMk/>
            <pc:sldMk cId="4282990061" sldId="285"/>
            <ac:picMk id="1034" creationId="{B142E629-6546-AE3F-583A-3DDA287BDCD2}"/>
          </ac:picMkLst>
        </pc:picChg>
        <pc:picChg chg="del">
          <ac:chgData name="Stephanie Dobson" userId="39ce1afa-33f0-4d17-b6c5-92f044c466b5" providerId="ADAL" clId="{802C8B3B-EECB-41B8-973E-6DADC63A4453}" dt="2022-10-11T15:31:10.807" v="0" actId="478"/>
          <ac:picMkLst>
            <pc:docMk/>
            <pc:sldMk cId="4282990061" sldId="285"/>
            <ac:picMk id="1036" creationId="{802D9E13-B780-A832-25D2-85869FFA9E0D}"/>
          </ac:picMkLst>
        </pc:picChg>
        <pc:picChg chg="mod">
          <ac:chgData name="Stephanie Dobson" userId="39ce1afa-33f0-4d17-b6c5-92f044c466b5" providerId="ADAL" clId="{802C8B3B-EECB-41B8-973E-6DADC63A4453}" dt="2022-10-17T21:24:38.791" v="51" actId="1076"/>
          <ac:picMkLst>
            <pc:docMk/>
            <pc:sldMk cId="4282990061" sldId="285"/>
            <ac:picMk id="1038" creationId="{7C1CD270-7B79-70BB-6179-9690EC8CA377}"/>
          </ac:picMkLst>
        </pc:picChg>
      </pc:sldChg>
      <pc:sldChg chg="modSp del mod">
        <pc:chgData name="Stephanie Dobson" userId="39ce1afa-33f0-4d17-b6c5-92f044c466b5" providerId="ADAL" clId="{802C8B3B-EECB-41B8-973E-6DADC63A4453}" dt="2022-10-17T21:23:59.838" v="38" actId="47"/>
        <pc:sldMkLst>
          <pc:docMk/>
          <pc:sldMk cId="869152713" sldId="293"/>
        </pc:sldMkLst>
        <pc:spChg chg="mod">
          <ac:chgData name="Stephanie Dobson" userId="39ce1afa-33f0-4d17-b6c5-92f044c466b5" providerId="ADAL" clId="{802C8B3B-EECB-41B8-973E-6DADC63A4453}" dt="2022-10-11T15:40:52.819" v="37" actId="12"/>
          <ac:spMkLst>
            <pc:docMk/>
            <pc:sldMk cId="869152713" sldId="293"/>
            <ac:spMk id="5" creationId="{3316C0BE-5373-75E6-13B6-2D5AB32CF956}"/>
          </ac:spMkLst>
        </pc:spChg>
      </pc:sldChg>
    </pc:docChg>
  </pc:docChgLst>
  <pc:docChgLst>
    <pc:chgData name="Stephanie Dobson" userId="39ce1afa-33f0-4d17-b6c5-92f044c466b5" providerId="ADAL" clId="{76EB4B6F-564B-41CF-BA3A-3629537EDA70}"/>
    <pc:docChg chg="undo redo custSel modSld">
      <pc:chgData name="Stephanie Dobson" userId="39ce1afa-33f0-4d17-b6c5-92f044c466b5" providerId="ADAL" clId="{76EB4B6F-564B-41CF-BA3A-3629537EDA70}" dt="2022-10-18T04:39:02.171" v="39" actId="6549"/>
      <pc:docMkLst>
        <pc:docMk/>
      </pc:docMkLst>
      <pc:sldChg chg="modSp mod">
        <pc:chgData name="Stephanie Dobson" userId="39ce1afa-33f0-4d17-b6c5-92f044c466b5" providerId="ADAL" clId="{76EB4B6F-564B-41CF-BA3A-3629537EDA70}" dt="2022-10-18T04:36:19.820" v="3" actId="20577"/>
        <pc:sldMkLst>
          <pc:docMk/>
          <pc:sldMk cId="3574734829" sldId="257"/>
        </pc:sldMkLst>
        <pc:spChg chg="mod">
          <ac:chgData name="Stephanie Dobson" userId="39ce1afa-33f0-4d17-b6c5-92f044c466b5" providerId="ADAL" clId="{76EB4B6F-564B-41CF-BA3A-3629537EDA70}" dt="2022-10-18T04:36:19.820" v="3" actId="20577"/>
          <ac:spMkLst>
            <pc:docMk/>
            <pc:sldMk cId="3574734829" sldId="257"/>
            <ac:spMk id="13" creationId="{C5D8AA7D-D245-A9E4-3AF5-D4CA50CCD388}"/>
          </ac:spMkLst>
        </pc:spChg>
      </pc:sldChg>
      <pc:sldChg chg="modSp mod">
        <pc:chgData name="Stephanie Dobson" userId="39ce1afa-33f0-4d17-b6c5-92f044c466b5" providerId="ADAL" clId="{76EB4B6F-564B-41CF-BA3A-3629537EDA70}" dt="2022-10-18T04:36:37.570" v="9" actId="20577"/>
        <pc:sldMkLst>
          <pc:docMk/>
          <pc:sldMk cId="3688593664" sldId="280"/>
        </pc:sldMkLst>
        <pc:spChg chg="mod">
          <ac:chgData name="Stephanie Dobson" userId="39ce1afa-33f0-4d17-b6c5-92f044c466b5" providerId="ADAL" clId="{76EB4B6F-564B-41CF-BA3A-3629537EDA70}" dt="2022-10-18T04:36:37.570" v="9" actId="20577"/>
          <ac:spMkLst>
            <pc:docMk/>
            <pc:sldMk cId="3688593664" sldId="280"/>
            <ac:spMk id="17" creationId="{CA385A55-A50C-698E-D29B-F2FEED6A8A87}"/>
          </ac:spMkLst>
        </pc:spChg>
      </pc:sldChg>
      <pc:sldChg chg="modSp mod">
        <pc:chgData name="Stephanie Dobson" userId="39ce1afa-33f0-4d17-b6c5-92f044c466b5" providerId="ADAL" clId="{76EB4B6F-564B-41CF-BA3A-3629537EDA70}" dt="2022-10-18T04:36:45.122" v="11" actId="20577"/>
        <pc:sldMkLst>
          <pc:docMk/>
          <pc:sldMk cId="2708877295" sldId="282"/>
        </pc:sldMkLst>
        <pc:spChg chg="mod">
          <ac:chgData name="Stephanie Dobson" userId="39ce1afa-33f0-4d17-b6c5-92f044c466b5" providerId="ADAL" clId="{76EB4B6F-564B-41CF-BA3A-3629537EDA70}" dt="2022-10-18T04:36:45.122" v="11" actId="20577"/>
          <ac:spMkLst>
            <pc:docMk/>
            <pc:sldMk cId="2708877295" sldId="282"/>
            <ac:spMk id="16" creationId="{8A0215C1-9B4B-9ECA-41E1-BF062E136A8B}"/>
          </ac:spMkLst>
        </pc:spChg>
      </pc:sldChg>
      <pc:sldChg chg="modSp mod">
        <pc:chgData name="Stephanie Dobson" userId="39ce1afa-33f0-4d17-b6c5-92f044c466b5" providerId="ADAL" clId="{76EB4B6F-564B-41CF-BA3A-3629537EDA70}" dt="2022-10-18T04:36:25.225" v="5" actId="20577"/>
        <pc:sldMkLst>
          <pc:docMk/>
          <pc:sldMk cId="735267457" sldId="284"/>
        </pc:sldMkLst>
        <pc:spChg chg="mod">
          <ac:chgData name="Stephanie Dobson" userId="39ce1afa-33f0-4d17-b6c5-92f044c466b5" providerId="ADAL" clId="{76EB4B6F-564B-41CF-BA3A-3629537EDA70}" dt="2022-10-18T04:36:25.225" v="5" actId="20577"/>
          <ac:spMkLst>
            <pc:docMk/>
            <pc:sldMk cId="735267457" sldId="284"/>
            <ac:spMk id="19" creationId="{17AC47CD-F309-67C9-AC97-974804463C43}"/>
          </ac:spMkLst>
        </pc:spChg>
      </pc:sldChg>
      <pc:sldChg chg="modSp mod modNotesTx">
        <pc:chgData name="Stephanie Dobson" userId="39ce1afa-33f0-4d17-b6c5-92f044c466b5" providerId="ADAL" clId="{76EB4B6F-564B-41CF-BA3A-3629537EDA70}" dt="2022-10-18T04:39:02.171" v="39" actId="6549"/>
        <pc:sldMkLst>
          <pc:docMk/>
          <pc:sldMk cId="4282990061" sldId="285"/>
        </pc:sldMkLst>
        <pc:spChg chg="mod">
          <ac:chgData name="Stephanie Dobson" userId="39ce1afa-33f0-4d17-b6c5-92f044c466b5" providerId="ADAL" clId="{76EB4B6F-564B-41CF-BA3A-3629537EDA70}" dt="2022-10-18T04:36:30.873" v="7" actId="20577"/>
          <ac:spMkLst>
            <pc:docMk/>
            <pc:sldMk cId="4282990061" sldId="285"/>
            <ac:spMk id="15" creationId="{CC1268C1-3063-C5BA-B919-063B1162D345}"/>
          </ac:spMkLst>
        </pc:spChg>
      </pc:sldChg>
      <pc:sldChg chg="modSp mod">
        <pc:chgData name="Stephanie Dobson" userId="39ce1afa-33f0-4d17-b6c5-92f044c466b5" providerId="ADAL" clId="{76EB4B6F-564B-41CF-BA3A-3629537EDA70}" dt="2022-10-18T04:36:15.116" v="1" actId="20577"/>
        <pc:sldMkLst>
          <pc:docMk/>
          <pc:sldMk cId="532887754" sldId="286"/>
        </pc:sldMkLst>
        <pc:spChg chg="mod">
          <ac:chgData name="Stephanie Dobson" userId="39ce1afa-33f0-4d17-b6c5-92f044c466b5" providerId="ADAL" clId="{76EB4B6F-564B-41CF-BA3A-3629537EDA70}" dt="2022-10-18T04:36:15.116" v="1" actId="20577"/>
          <ac:spMkLst>
            <pc:docMk/>
            <pc:sldMk cId="532887754" sldId="286"/>
            <ac:spMk id="11" creationId="{9DF89C80-A6C2-0070-5B02-15EF7EF09DE5}"/>
          </ac:spMkLst>
        </pc:spChg>
      </pc:sldChg>
      <pc:sldChg chg="modSp mod">
        <pc:chgData name="Stephanie Dobson" userId="39ce1afa-33f0-4d17-b6c5-92f044c466b5" providerId="ADAL" clId="{76EB4B6F-564B-41CF-BA3A-3629537EDA70}" dt="2022-10-18T04:36:49.726" v="13" actId="20577"/>
        <pc:sldMkLst>
          <pc:docMk/>
          <pc:sldMk cId="1302039552" sldId="287"/>
        </pc:sldMkLst>
        <pc:spChg chg="mod">
          <ac:chgData name="Stephanie Dobson" userId="39ce1afa-33f0-4d17-b6c5-92f044c466b5" providerId="ADAL" clId="{76EB4B6F-564B-41CF-BA3A-3629537EDA70}" dt="2022-10-18T04:36:49.726" v="13" actId="20577"/>
          <ac:spMkLst>
            <pc:docMk/>
            <pc:sldMk cId="1302039552" sldId="287"/>
            <ac:spMk id="14" creationId="{DE888B13-602F-8EEB-68B0-A634CB4A32A5}"/>
          </ac:spMkLst>
        </pc:spChg>
      </pc:sldChg>
      <pc:sldChg chg="modSp mod">
        <pc:chgData name="Stephanie Dobson" userId="39ce1afa-33f0-4d17-b6c5-92f044c466b5" providerId="ADAL" clId="{76EB4B6F-564B-41CF-BA3A-3629537EDA70}" dt="2022-10-18T04:37:01.465" v="15" actId="20577"/>
        <pc:sldMkLst>
          <pc:docMk/>
          <pc:sldMk cId="345450793" sldId="288"/>
        </pc:sldMkLst>
        <pc:spChg chg="mod">
          <ac:chgData name="Stephanie Dobson" userId="39ce1afa-33f0-4d17-b6c5-92f044c466b5" providerId="ADAL" clId="{76EB4B6F-564B-41CF-BA3A-3629537EDA70}" dt="2022-10-18T04:37:01.465" v="15" actId="20577"/>
          <ac:spMkLst>
            <pc:docMk/>
            <pc:sldMk cId="345450793" sldId="288"/>
            <ac:spMk id="21" creationId="{3C474442-9217-821D-36C6-9469873C74DD}"/>
          </ac:spMkLst>
        </pc:spChg>
      </pc:sldChg>
      <pc:sldChg chg="modSp mod">
        <pc:chgData name="Stephanie Dobson" userId="39ce1afa-33f0-4d17-b6c5-92f044c466b5" providerId="ADAL" clId="{76EB4B6F-564B-41CF-BA3A-3629537EDA70}" dt="2022-10-18T04:38:34.513" v="36" actId="20577"/>
        <pc:sldMkLst>
          <pc:docMk/>
          <pc:sldMk cId="139919025" sldId="291"/>
        </pc:sldMkLst>
        <pc:spChg chg="mod">
          <ac:chgData name="Stephanie Dobson" userId="39ce1afa-33f0-4d17-b6c5-92f044c466b5" providerId="ADAL" clId="{76EB4B6F-564B-41CF-BA3A-3629537EDA70}" dt="2022-10-18T04:38:34.513" v="36" actId="20577"/>
          <ac:spMkLst>
            <pc:docMk/>
            <pc:sldMk cId="139919025" sldId="291"/>
            <ac:spMk id="16" creationId="{7E632DF9-FDD9-C8D6-3C32-BFA0DBCF8F5F}"/>
          </ac:spMkLst>
        </pc:spChg>
      </pc:sldChg>
      <pc:sldChg chg="addSp delSp modSp mod">
        <pc:chgData name="Stephanie Dobson" userId="39ce1afa-33f0-4d17-b6c5-92f044c466b5" providerId="ADAL" clId="{76EB4B6F-564B-41CF-BA3A-3629537EDA70}" dt="2022-10-18T04:38:28.412" v="34"/>
        <pc:sldMkLst>
          <pc:docMk/>
          <pc:sldMk cId="1007234613" sldId="292"/>
        </pc:sldMkLst>
        <pc:spChg chg="add del mod">
          <ac:chgData name="Stephanie Dobson" userId="39ce1afa-33f0-4d17-b6c5-92f044c466b5" providerId="ADAL" clId="{76EB4B6F-564B-41CF-BA3A-3629537EDA70}" dt="2022-10-18T04:37:36.237" v="28"/>
          <ac:spMkLst>
            <pc:docMk/>
            <pc:sldMk cId="1007234613" sldId="292"/>
            <ac:spMk id="5" creationId="{6980419E-311E-E1EC-7381-B5C5EB5B0325}"/>
          </ac:spMkLst>
        </pc:spChg>
        <pc:spChg chg="add del mod topLvl">
          <ac:chgData name="Stephanie Dobson" userId="39ce1afa-33f0-4d17-b6c5-92f044c466b5" providerId="ADAL" clId="{76EB4B6F-564B-41CF-BA3A-3629537EDA70}" dt="2022-10-18T04:38:16.962" v="33" actId="478"/>
          <ac:spMkLst>
            <pc:docMk/>
            <pc:sldMk cId="1007234613" sldId="292"/>
            <ac:spMk id="7" creationId="{97D62ACD-E2BB-35EC-4BC0-DE5BE0943FF1}"/>
          </ac:spMkLst>
        </pc:spChg>
        <pc:spChg chg="del mod topLvl">
          <ac:chgData name="Stephanie Dobson" userId="39ce1afa-33f0-4d17-b6c5-92f044c466b5" providerId="ADAL" clId="{76EB4B6F-564B-41CF-BA3A-3629537EDA70}" dt="2022-10-18T04:37:30.475" v="25" actId="478"/>
          <ac:spMkLst>
            <pc:docMk/>
            <pc:sldMk cId="1007234613" sldId="292"/>
            <ac:spMk id="9" creationId="{D4131430-0371-A815-060E-04E1F1D2BBF8}"/>
          </ac:spMkLst>
        </pc:spChg>
        <pc:spChg chg="add mod">
          <ac:chgData name="Stephanie Dobson" userId="39ce1afa-33f0-4d17-b6c5-92f044c466b5" providerId="ADAL" clId="{76EB4B6F-564B-41CF-BA3A-3629537EDA70}" dt="2022-10-18T04:38:28.412" v="34"/>
          <ac:spMkLst>
            <pc:docMk/>
            <pc:sldMk cId="1007234613" sldId="292"/>
            <ac:spMk id="10" creationId="{A59AFAB8-365E-2EC7-415C-099E7F8EFE6B}"/>
          </ac:spMkLst>
        </pc:spChg>
        <pc:grpChg chg="add del mod">
          <ac:chgData name="Stephanie Dobson" userId="39ce1afa-33f0-4d17-b6c5-92f044c466b5" providerId="ADAL" clId="{76EB4B6F-564B-41CF-BA3A-3629537EDA70}" dt="2022-10-18T04:37:30.475" v="25" actId="478"/>
          <ac:grpSpMkLst>
            <pc:docMk/>
            <pc:sldMk cId="1007234613" sldId="292"/>
            <ac:grpSpMk id="2" creationId="{C272CD53-3D02-989E-B1E8-1EE7EFBD3EED}"/>
          </ac:grpSpMkLst>
        </pc:grpChg>
      </pc:sldChg>
    </pc:docChg>
  </pc:docChgLst>
  <pc:docChgLst>
    <pc:chgData name="Stephanie Dobson" userId="39ce1afa-33f0-4d17-b6c5-92f044c466b5" providerId="ADAL" clId="{22D7548B-715B-49DB-8560-B0C2F832AD75}"/>
    <pc:docChg chg="undo custSel addSld delSld modSld">
      <pc:chgData name="Stephanie Dobson" userId="39ce1afa-33f0-4d17-b6c5-92f044c466b5" providerId="ADAL" clId="{22D7548B-715B-49DB-8560-B0C2F832AD75}" dt="2022-10-08T18:13:08.346" v="1470"/>
      <pc:docMkLst>
        <pc:docMk/>
      </pc:docMkLst>
      <pc:sldChg chg="addSp delSp modSp mod">
        <pc:chgData name="Stephanie Dobson" userId="39ce1afa-33f0-4d17-b6c5-92f044c466b5" providerId="ADAL" clId="{22D7548B-715B-49DB-8560-B0C2F832AD75}" dt="2022-10-08T16:51:37.929" v="1152" actId="20577"/>
        <pc:sldMkLst>
          <pc:docMk/>
          <pc:sldMk cId="3574734829" sldId="257"/>
        </pc:sldMkLst>
        <pc:spChg chg="mod">
          <ac:chgData name="Stephanie Dobson" userId="39ce1afa-33f0-4d17-b6c5-92f044c466b5" providerId="ADAL" clId="{22D7548B-715B-49DB-8560-B0C2F832AD75}" dt="2022-10-08T16:17:43.687" v="80" actId="122"/>
          <ac:spMkLst>
            <pc:docMk/>
            <pc:sldMk cId="3574734829" sldId="257"/>
            <ac:spMk id="2" creationId="{F70346AA-696C-4E82-8DD0-6886F5C52FA1}"/>
          </ac:spMkLst>
        </pc:spChg>
        <pc:spChg chg="mod">
          <ac:chgData name="Stephanie Dobson" userId="39ce1afa-33f0-4d17-b6c5-92f044c466b5" providerId="ADAL" clId="{22D7548B-715B-49DB-8560-B0C2F832AD75}" dt="2022-10-08T16:18:01.001" v="82" actId="1076"/>
          <ac:spMkLst>
            <pc:docMk/>
            <pc:sldMk cId="3574734829" sldId="257"/>
            <ac:spMk id="3" creationId="{6878D9BD-077C-40BF-A6FF-76C89A46812B}"/>
          </ac:spMkLst>
        </pc:spChg>
        <pc:spChg chg="mod">
          <ac:chgData name="Stephanie Dobson" userId="39ce1afa-33f0-4d17-b6c5-92f044c466b5" providerId="ADAL" clId="{22D7548B-715B-49DB-8560-B0C2F832AD75}" dt="2022-10-08T16:49:26.580" v="1131" actId="20577"/>
          <ac:spMkLst>
            <pc:docMk/>
            <pc:sldMk cId="3574734829" sldId="257"/>
            <ac:spMk id="6" creationId="{09578904-A20C-AA12-959E-BB4991142D10}"/>
          </ac:spMkLst>
        </pc:spChg>
        <pc:spChg chg="add mod ord">
          <ac:chgData name="Stephanie Dobson" userId="39ce1afa-33f0-4d17-b6c5-92f044c466b5" providerId="ADAL" clId="{22D7548B-715B-49DB-8560-B0C2F832AD75}" dt="2022-10-08T16:48:42.260" v="1121" actId="164"/>
          <ac:spMkLst>
            <pc:docMk/>
            <pc:sldMk cId="3574734829" sldId="257"/>
            <ac:spMk id="7" creationId="{B00F800D-B5FD-9BAA-C3F2-5850973410CC}"/>
          </ac:spMkLst>
        </pc:spChg>
        <pc:spChg chg="mod">
          <ac:chgData name="Stephanie Dobson" userId="39ce1afa-33f0-4d17-b6c5-92f044c466b5" providerId="ADAL" clId="{22D7548B-715B-49DB-8560-B0C2F832AD75}" dt="2022-10-08T16:51:35.595" v="1150"/>
          <ac:spMkLst>
            <pc:docMk/>
            <pc:sldMk cId="3574734829" sldId="257"/>
            <ac:spMk id="12" creationId="{9634D026-50EE-344A-70C8-B8B669342DE3}"/>
          </ac:spMkLst>
        </pc:spChg>
        <pc:spChg chg="mod">
          <ac:chgData name="Stephanie Dobson" userId="39ce1afa-33f0-4d17-b6c5-92f044c466b5" providerId="ADAL" clId="{22D7548B-715B-49DB-8560-B0C2F832AD75}" dt="2022-10-08T16:51:37.929" v="1152" actId="20577"/>
          <ac:spMkLst>
            <pc:docMk/>
            <pc:sldMk cId="3574734829" sldId="257"/>
            <ac:spMk id="13" creationId="{C5D8AA7D-D245-A9E4-3AF5-D4CA50CCD388}"/>
          </ac:spMkLst>
        </pc:spChg>
        <pc:grpChg chg="add del mod">
          <ac:chgData name="Stephanie Dobson" userId="39ce1afa-33f0-4d17-b6c5-92f044c466b5" providerId="ADAL" clId="{22D7548B-715B-49DB-8560-B0C2F832AD75}" dt="2022-10-08T16:51:34.722" v="1149" actId="478"/>
          <ac:grpSpMkLst>
            <pc:docMk/>
            <pc:sldMk cId="3574734829" sldId="257"/>
            <ac:grpSpMk id="8" creationId="{097B0565-D1C4-5ACF-6F26-F1CB37C37FE1}"/>
          </ac:grpSpMkLst>
        </pc:grpChg>
        <pc:grpChg chg="add mod">
          <ac:chgData name="Stephanie Dobson" userId="39ce1afa-33f0-4d17-b6c5-92f044c466b5" providerId="ADAL" clId="{22D7548B-715B-49DB-8560-B0C2F832AD75}" dt="2022-10-08T16:51:35.595" v="1150"/>
          <ac:grpSpMkLst>
            <pc:docMk/>
            <pc:sldMk cId="3574734829" sldId="257"/>
            <ac:grpSpMk id="10" creationId="{C76BF0C8-79AA-397B-B435-409D426E9683}"/>
          </ac:grpSpMkLst>
        </pc:grpChg>
      </pc:sldChg>
      <pc:sldChg chg="addSp delSp modSp mod modNotesTx">
        <pc:chgData name="Stephanie Dobson" userId="39ce1afa-33f0-4d17-b6c5-92f044c466b5" providerId="ADAL" clId="{22D7548B-715B-49DB-8560-B0C2F832AD75}" dt="2022-10-08T16:52:10.479" v="1166" actId="20577"/>
        <pc:sldMkLst>
          <pc:docMk/>
          <pc:sldMk cId="3688593664" sldId="280"/>
        </pc:sldMkLst>
        <pc:spChg chg="del mod">
          <ac:chgData name="Stephanie Dobson" userId="39ce1afa-33f0-4d17-b6c5-92f044c466b5" providerId="ADAL" clId="{22D7548B-715B-49DB-8560-B0C2F832AD75}" dt="2022-10-08T16:27:50.101" v="303" actId="478"/>
          <ac:spMkLst>
            <pc:docMk/>
            <pc:sldMk cId="3688593664" sldId="280"/>
            <ac:spMk id="2" creationId="{7AA31673-A592-4A33-B17C-43BAFE1D4876}"/>
          </ac:spMkLst>
        </pc:spChg>
        <pc:spChg chg="mod">
          <ac:chgData name="Stephanie Dobson" userId="39ce1afa-33f0-4d17-b6c5-92f044c466b5" providerId="ADAL" clId="{22D7548B-715B-49DB-8560-B0C2F832AD75}" dt="2022-10-08T16:29:52.938" v="445" actId="14100"/>
          <ac:spMkLst>
            <pc:docMk/>
            <pc:sldMk cId="3688593664" sldId="280"/>
            <ac:spMk id="3" creationId="{29C433A1-1D85-4DD4-ACFF-F0B99D375871}"/>
          </ac:spMkLst>
        </pc:spChg>
        <pc:spChg chg="del">
          <ac:chgData name="Stephanie Dobson" userId="39ce1afa-33f0-4d17-b6c5-92f044c466b5" providerId="ADAL" clId="{22D7548B-715B-49DB-8560-B0C2F832AD75}" dt="2022-10-08T16:52:06.942" v="1163" actId="478"/>
          <ac:spMkLst>
            <pc:docMk/>
            <pc:sldMk cId="3688593664" sldId="280"/>
            <ac:spMk id="5" creationId="{7B3A6837-DC94-8520-122C-7FE12FEADB29}"/>
          </ac:spMkLst>
        </pc:spChg>
        <pc:spChg chg="add del mod">
          <ac:chgData name="Stephanie Dobson" userId="39ce1afa-33f0-4d17-b6c5-92f044c466b5" providerId="ADAL" clId="{22D7548B-715B-49DB-8560-B0C2F832AD75}" dt="2022-10-08T16:32:33.126" v="545" actId="1076"/>
          <ac:spMkLst>
            <pc:docMk/>
            <pc:sldMk cId="3688593664" sldId="280"/>
            <ac:spMk id="7" creationId="{8B1AF5E2-71F0-3996-8ED9-1106DECCA820}"/>
          </ac:spMkLst>
        </pc:spChg>
        <pc:spChg chg="add del mod">
          <ac:chgData name="Stephanie Dobson" userId="39ce1afa-33f0-4d17-b6c5-92f044c466b5" providerId="ADAL" clId="{22D7548B-715B-49DB-8560-B0C2F832AD75}" dt="2022-10-08T16:27:54.377" v="304" actId="478"/>
          <ac:spMkLst>
            <pc:docMk/>
            <pc:sldMk cId="3688593664" sldId="280"/>
            <ac:spMk id="10" creationId="{82C8CF79-BD60-D30F-F3D7-C4722E358C19}"/>
          </ac:spMkLst>
        </pc:spChg>
        <pc:spChg chg="add del mod">
          <ac:chgData name="Stephanie Dobson" userId="39ce1afa-33f0-4d17-b6c5-92f044c466b5" providerId="ADAL" clId="{22D7548B-715B-49DB-8560-B0C2F832AD75}" dt="2022-10-08T16:28:16.819" v="308" actId="478"/>
          <ac:spMkLst>
            <pc:docMk/>
            <pc:sldMk cId="3688593664" sldId="280"/>
            <ac:spMk id="11" creationId="{548561F9-A17F-F23B-F7F8-37EDA3696136}"/>
          </ac:spMkLst>
        </pc:spChg>
        <pc:spChg chg="add mod">
          <ac:chgData name="Stephanie Dobson" userId="39ce1afa-33f0-4d17-b6c5-92f044c466b5" providerId="ADAL" clId="{22D7548B-715B-49DB-8560-B0C2F832AD75}" dt="2022-10-08T16:30:52.713" v="475" actId="1076"/>
          <ac:spMkLst>
            <pc:docMk/>
            <pc:sldMk cId="3688593664" sldId="280"/>
            <ac:spMk id="13" creationId="{C5082CAE-667E-AEEE-C2B7-15457870C2A1}"/>
          </ac:spMkLst>
        </pc:spChg>
        <pc:spChg chg="add mod ord">
          <ac:chgData name="Stephanie Dobson" userId="39ce1afa-33f0-4d17-b6c5-92f044c466b5" providerId="ADAL" clId="{22D7548B-715B-49DB-8560-B0C2F832AD75}" dt="2022-10-08T16:31:30.352" v="482" actId="167"/>
          <ac:spMkLst>
            <pc:docMk/>
            <pc:sldMk cId="3688593664" sldId="280"/>
            <ac:spMk id="14" creationId="{A5764037-4C1A-52F3-1B40-4FD8B85EA4A6}"/>
          </ac:spMkLst>
        </pc:spChg>
        <pc:spChg chg="mod">
          <ac:chgData name="Stephanie Dobson" userId="39ce1afa-33f0-4d17-b6c5-92f044c466b5" providerId="ADAL" clId="{22D7548B-715B-49DB-8560-B0C2F832AD75}" dt="2022-10-08T16:52:07.629" v="1164"/>
          <ac:spMkLst>
            <pc:docMk/>
            <pc:sldMk cId="3688593664" sldId="280"/>
            <ac:spMk id="16" creationId="{2765AE8A-7BCB-10B7-BB74-9CC869BA9B0F}"/>
          </ac:spMkLst>
        </pc:spChg>
        <pc:spChg chg="mod">
          <ac:chgData name="Stephanie Dobson" userId="39ce1afa-33f0-4d17-b6c5-92f044c466b5" providerId="ADAL" clId="{22D7548B-715B-49DB-8560-B0C2F832AD75}" dt="2022-10-08T16:52:10.479" v="1166" actId="20577"/>
          <ac:spMkLst>
            <pc:docMk/>
            <pc:sldMk cId="3688593664" sldId="280"/>
            <ac:spMk id="17" creationId="{CA385A55-A50C-698E-D29B-F2FEED6A8A87}"/>
          </ac:spMkLst>
        </pc:spChg>
        <pc:grpChg chg="add mod">
          <ac:chgData name="Stephanie Dobson" userId="39ce1afa-33f0-4d17-b6c5-92f044c466b5" providerId="ADAL" clId="{22D7548B-715B-49DB-8560-B0C2F832AD75}" dt="2022-10-08T16:52:07.629" v="1164"/>
          <ac:grpSpMkLst>
            <pc:docMk/>
            <pc:sldMk cId="3688593664" sldId="280"/>
            <ac:grpSpMk id="15" creationId="{F11B6351-7AED-70EF-5B7A-39DB2767E8EB}"/>
          </ac:grpSpMkLst>
        </pc:grpChg>
      </pc:sldChg>
      <pc:sldChg chg="modSp del mod">
        <pc:chgData name="Stephanie Dobson" userId="39ce1afa-33f0-4d17-b6c5-92f044c466b5" providerId="ADAL" clId="{22D7548B-715B-49DB-8560-B0C2F832AD75}" dt="2022-10-08T16:32:16.091" v="539" actId="47"/>
        <pc:sldMkLst>
          <pc:docMk/>
          <pc:sldMk cId="2117347699" sldId="281"/>
        </pc:sldMkLst>
        <pc:spChg chg="mod">
          <ac:chgData name="Stephanie Dobson" userId="39ce1afa-33f0-4d17-b6c5-92f044c466b5" providerId="ADAL" clId="{22D7548B-715B-49DB-8560-B0C2F832AD75}" dt="2022-10-08T16:31:53.855" v="493" actId="20577"/>
          <ac:spMkLst>
            <pc:docMk/>
            <pc:sldMk cId="2117347699" sldId="281"/>
            <ac:spMk id="2" creationId="{7AA31673-A592-4A33-B17C-43BAFE1D4876}"/>
          </ac:spMkLst>
        </pc:spChg>
      </pc:sldChg>
      <pc:sldChg chg="addSp delSp modSp mod modNotesTx">
        <pc:chgData name="Stephanie Dobson" userId="39ce1afa-33f0-4d17-b6c5-92f044c466b5" providerId="ADAL" clId="{22D7548B-715B-49DB-8560-B0C2F832AD75}" dt="2022-10-08T16:52:21.239" v="1170" actId="20577"/>
        <pc:sldMkLst>
          <pc:docMk/>
          <pc:sldMk cId="2708877295" sldId="282"/>
        </pc:sldMkLst>
        <pc:spChg chg="del">
          <ac:chgData name="Stephanie Dobson" userId="39ce1afa-33f0-4d17-b6c5-92f044c466b5" providerId="ADAL" clId="{22D7548B-715B-49DB-8560-B0C2F832AD75}" dt="2022-10-08T16:32:56.776" v="573" actId="478"/>
          <ac:spMkLst>
            <pc:docMk/>
            <pc:sldMk cId="2708877295" sldId="282"/>
            <ac:spMk id="2" creationId="{7AA31673-A592-4A33-B17C-43BAFE1D4876}"/>
          </ac:spMkLst>
        </pc:spChg>
        <pc:spChg chg="add del mod">
          <ac:chgData name="Stephanie Dobson" userId="39ce1afa-33f0-4d17-b6c5-92f044c466b5" providerId="ADAL" clId="{22D7548B-715B-49DB-8560-B0C2F832AD75}" dt="2022-10-08T16:34:25.096" v="621" actId="1076"/>
          <ac:spMkLst>
            <pc:docMk/>
            <pc:sldMk cId="2708877295" sldId="282"/>
            <ac:spMk id="3" creationId="{29C433A1-1D85-4DD4-ACFF-F0B99D375871}"/>
          </ac:spMkLst>
        </pc:spChg>
        <pc:spChg chg="add mod">
          <ac:chgData name="Stephanie Dobson" userId="39ce1afa-33f0-4d17-b6c5-92f044c466b5" providerId="ADAL" clId="{22D7548B-715B-49DB-8560-B0C2F832AD75}" dt="2022-10-08T16:32:53.030" v="572" actId="20577"/>
          <ac:spMkLst>
            <pc:docMk/>
            <pc:sldMk cId="2708877295" sldId="282"/>
            <ac:spMk id="4" creationId="{F0D1A56E-E887-C8EF-3165-36684E02EF56}"/>
          </ac:spMkLst>
        </pc:spChg>
        <pc:spChg chg="del">
          <ac:chgData name="Stephanie Dobson" userId="39ce1afa-33f0-4d17-b6c5-92f044c466b5" providerId="ADAL" clId="{22D7548B-715B-49DB-8560-B0C2F832AD75}" dt="2022-10-08T16:52:16.823" v="1167" actId="478"/>
          <ac:spMkLst>
            <pc:docMk/>
            <pc:sldMk cId="2708877295" sldId="282"/>
            <ac:spMk id="5" creationId="{D780FA4F-34A0-AACC-B947-9B2B0B0D41EA}"/>
          </ac:spMkLst>
        </pc:spChg>
        <pc:spChg chg="add del mod">
          <ac:chgData name="Stephanie Dobson" userId="39ce1afa-33f0-4d17-b6c5-92f044c466b5" providerId="ADAL" clId="{22D7548B-715B-49DB-8560-B0C2F832AD75}" dt="2022-10-08T16:32:59.864" v="574" actId="478"/>
          <ac:spMkLst>
            <pc:docMk/>
            <pc:sldMk cId="2708877295" sldId="282"/>
            <ac:spMk id="9" creationId="{B76C7D35-A65C-4BCF-96D2-C3A454FD1B0E}"/>
          </ac:spMkLst>
        </pc:spChg>
        <pc:spChg chg="add del mod">
          <ac:chgData name="Stephanie Dobson" userId="39ce1afa-33f0-4d17-b6c5-92f044c466b5" providerId="ADAL" clId="{22D7548B-715B-49DB-8560-B0C2F832AD75}" dt="2022-10-08T16:33:29.054" v="580" actId="478"/>
          <ac:spMkLst>
            <pc:docMk/>
            <pc:sldMk cId="2708877295" sldId="282"/>
            <ac:spMk id="10" creationId="{8ACED9D2-F857-775D-5E30-72A09ECA52F9}"/>
          </ac:spMkLst>
        </pc:spChg>
        <pc:spChg chg="add del mod">
          <ac:chgData name="Stephanie Dobson" userId="39ce1afa-33f0-4d17-b6c5-92f044c466b5" providerId="ADAL" clId="{22D7548B-715B-49DB-8560-B0C2F832AD75}" dt="2022-10-08T16:33:22.824" v="579" actId="478"/>
          <ac:spMkLst>
            <pc:docMk/>
            <pc:sldMk cId="2708877295" sldId="282"/>
            <ac:spMk id="12" creationId="{EE834615-1623-4C86-4557-839E35A1731B}"/>
          </ac:spMkLst>
        </pc:spChg>
        <pc:spChg chg="add mod ord">
          <ac:chgData name="Stephanie Dobson" userId="39ce1afa-33f0-4d17-b6c5-92f044c466b5" providerId="ADAL" clId="{22D7548B-715B-49DB-8560-B0C2F832AD75}" dt="2022-10-08T16:34:51.045" v="624" actId="167"/>
          <ac:spMkLst>
            <pc:docMk/>
            <pc:sldMk cId="2708877295" sldId="282"/>
            <ac:spMk id="13" creationId="{A29F0488-80B4-EF09-E0E9-A221FFDE5B8A}"/>
          </ac:spMkLst>
        </pc:spChg>
        <pc:spChg chg="mod">
          <ac:chgData name="Stephanie Dobson" userId="39ce1afa-33f0-4d17-b6c5-92f044c466b5" providerId="ADAL" clId="{22D7548B-715B-49DB-8560-B0C2F832AD75}" dt="2022-10-08T16:52:17.575" v="1168"/>
          <ac:spMkLst>
            <pc:docMk/>
            <pc:sldMk cId="2708877295" sldId="282"/>
            <ac:spMk id="15" creationId="{343A0C58-F23F-2AA3-61D5-5D2DF44CFBCC}"/>
          </ac:spMkLst>
        </pc:spChg>
        <pc:spChg chg="mod">
          <ac:chgData name="Stephanie Dobson" userId="39ce1afa-33f0-4d17-b6c5-92f044c466b5" providerId="ADAL" clId="{22D7548B-715B-49DB-8560-B0C2F832AD75}" dt="2022-10-08T16:52:21.239" v="1170" actId="20577"/>
          <ac:spMkLst>
            <pc:docMk/>
            <pc:sldMk cId="2708877295" sldId="282"/>
            <ac:spMk id="16" creationId="{8A0215C1-9B4B-9ECA-41E1-BF062E136A8B}"/>
          </ac:spMkLst>
        </pc:spChg>
        <pc:grpChg chg="add mod">
          <ac:chgData name="Stephanie Dobson" userId="39ce1afa-33f0-4d17-b6c5-92f044c466b5" providerId="ADAL" clId="{22D7548B-715B-49DB-8560-B0C2F832AD75}" dt="2022-10-08T16:52:17.575" v="1168"/>
          <ac:grpSpMkLst>
            <pc:docMk/>
            <pc:sldMk cId="2708877295" sldId="282"/>
            <ac:grpSpMk id="14" creationId="{37A76636-118F-D02B-55F4-4623CAF4D8DF}"/>
          </ac:grpSpMkLst>
        </pc:grpChg>
      </pc:sldChg>
      <pc:sldChg chg="addSp modSp mod">
        <pc:chgData name="Stephanie Dobson" userId="39ce1afa-33f0-4d17-b6c5-92f044c466b5" providerId="ADAL" clId="{22D7548B-715B-49DB-8560-B0C2F832AD75}" dt="2022-10-08T16:53:52.577" v="1194" actId="1076"/>
        <pc:sldMkLst>
          <pc:docMk/>
          <pc:sldMk cId="3928726386" sldId="283"/>
        </pc:sldMkLst>
        <pc:spChg chg="add mod">
          <ac:chgData name="Stephanie Dobson" userId="39ce1afa-33f0-4d17-b6c5-92f044c466b5" providerId="ADAL" clId="{22D7548B-715B-49DB-8560-B0C2F832AD75}" dt="2022-10-08T16:53:52.577" v="1194" actId="1076"/>
          <ac:spMkLst>
            <pc:docMk/>
            <pc:sldMk cId="3928726386" sldId="283"/>
            <ac:spMk id="2" creationId="{ADC34D44-9B94-38A6-0306-B05A8C22B24A}"/>
          </ac:spMkLst>
        </pc:spChg>
        <pc:spChg chg="add mod">
          <ac:chgData name="Stephanie Dobson" userId="39ce1afa-33f0-4d17-b6c5-92f044c466b5" providerId="ADAL" clId="{22D7548B-715B-49DB-8560-B0C2F832AD75}" dt="2022-10-08T16:47:58.027" v="1116" actId="1076"/>
          <ac:spMkLst>
            <pc:docMk/>
            <pc:sldMk cId="3928726386" sldId="283"/>
            <ac:spMk id="4" creationId="{AF0E2D19-EF04-7129-1BB1-D383A2C6B7D5}"/>
          </ac:spMkLst>
        </pc:spChg>
      </pc:sldChg>
      <pc:sldChg chg="addSp delSp modSp mod">
        <pc:chgData name="Stephanie Dobson" userId="39ce1afa-33f0-4d17-b6c5-92f044c466b5" providerId="ADAL" clId="{22D7548B-715B-49DB-8560-B0C2F832AD75}" dt="2022-10-08T16:51:52.130" v="1158" actId="14100"/>
        <pc:sldMkLst>
          <pc:docMk/>
          <pc:sldMk cId="735267457" sldId="284"/>
        </pc:sldMkLst>
        <pc:spChg chg="del mod">
          <ac:chgData name="Stephanie Dobson" userId="39ce1afa-33f0-4d17-b6c5-92f044c466b5" providerId="ADAL" clId="{22D7548B-715B-49DB-8560-B0C2F832AD75}" dt="2022-10-08T16:21:10.483" v="160" actId="478"/>
          <ac:spMkLst>
            <pc:docMk/>
            <pc:sldMk cId="735267457" sldId="284"/>
            <ac:spMk id="2" creationId="{CDD7E3C1-8FE9-62CA-EAA2-BE97220B4CF0}"/>
          </ac:spMkLst>
        </pc:spChg>
        <pc:spChg chg="mod">
          <ac:chgData name="Stephanie Dobson" userId="39ce1afa-33f0-4d17-b6c5-92f044c466b5" providerId="ADAL" clId="{22D7548B-715B-49DB-8560-B0C2F832AD75}" dt="2022-10-08T16:20:18.380" v="156" actId="1076"/>
          <ac:spMkLst>
            <pc:docMk/>
            <pc:sldMk cId="735267457" sldId="284"/>
            <ac:spMk id="3" creationId="{AE65DCDD-8A9F-4F85-1C6D-C6FB66520B91}"/>
          </ac:spMkLst>
        </pc:spChg>
        <pc:spChg chg="del">
          <ac:chgData name="Stephanie Dobson" userId="39ce1afa-33f0-4d17-b6c5-92f044c466b5" providerId="ADAL" clId="{22D7548B-715B-49DB-8560-B0C2F832AD75}" dt="2022-10-08T16:49:10.748" v="1125" actId="478"/>
          <ac:spMkLst>
            <pc:docMk/>
            <pc:sldMk cId="735267457" sldId="284"/>
            <ac:spMk id="4" creationId="{AA64ABE1-EF92-AE77-21BD-E7AEC44E397F}"/>
          </ac:spMkLst>
        </pc:spChg>
        <pc:spChg chg="add mod">
          <ac:chgData name="Stephanie Dobson" userId="39ce1afa-33f0-4d17-b6c5-92f044c466b5" providerId="ADAL" clId="{22D7548B-715B-49DB-8560-B0C2F832AD75}" dt="2022-10-08T16:19:06.672" v="140" actId="14100"/>
          <ac:spMkLst>
            <pc:docMk/>
            <pc:sldMk cId="735267457" sldId="284"/>
            <ac:spMk id="6" creationId="{82E7313F-A86C-7F89-1FB2-03A373EABB9B}"/>
          </ac:spMkLst>
        </pc:spChg>
        <pc:spChg chg="mod">
          <ac:chgData name="Stephanie Dobson" userId="39ce1afa-33f0-4d17-b6c5-92f044c466b5" providerId="ADAL" clId="{22D7548B-715B-49DB-8560-B0C2F832AD75}" dt="2022-10-08T16:23:49.300" v="183" actId="12"/>
          <ac:spMkLst>
            <pc:docMk/>
            <pc:sldMk cId="735267457" sldId="284"/>
            <ac:spMk id="9" creationId="{1DCF7068-FB7D-4C4D-F899-68E17DB1AC04}"/>
          </ac:spMkLst>
        </pc:spChg>
        <pc:spChg chg="add del mod">
          <ac:chgData name="Stephanie Dobson" userId="39ce1afa-33f0-4d17-b6c5-92f044c466b5" providerId="ADAL" clId="{22D7548B-715B-49DB-8560-B0C2F832AD75}" dt="2022-10-08T16:22:08.671" v="170" actId="478"/>
          <ac:spMkLst>
            <pc:docMk/>
            <pc:sldMk cId="735267457" sldId="284"/>
            <ac:spMk id="10" creationId="{3961C016-5BEF-92CC-2705-94E3709A687D}"/>
          </ac:spMkLst>
        </pc:spChg>
        <pc:spChg chg="mod">
          <ac:chgData name="Stephanie Dobson" userId="39ce1afa-33f0-4d17-b6c5-92f044c466b5" providerId="ADAL" clId="{22D7548B-715B-49DB-8560-B0C2F832AD75}" dt="2022-10-08T16:20:07.137" v="154" actId="1076"/>
          <ac:spMkLst>
            <pc:docMk/>
            <pc:sldMk cId="735267457" sldId="284"/>
            <ac:spMk id="11" creationId="{88501A4B-80EC-69DE-446E-86E979D6B1D0}"/>
          </ac:spMkLst>
        </pc:spChg>
        <pc:spChg chg="add mod ord">
          <ac:chgData name="Stephanie Dobson" userId="39ce1afa-33f0-4d17-b6c5-92f044c466b5" providerId="ADAL" clId="{22D7548B-715B-49DB-8560-B0C2F832AD75}" dt="2022-10-08T16:23:32.885" v="182" actId="1076"/>
          <ac:spMkLst>
            <pc:docMk/>
            <pc:sldMk cId="735267457" sldId="284"/>
            <ac:spMk id="12" creationId="{FCC3D9A9-9933-7DFA-8BC1-5D8EA672DD60}"/>
          </ac:spMkLst>
        </pc:spChg>
        <pc:spChg chg="add del mod">
          <ac:chgData name="Stephanie Dobson" userId="39ce1afa-33f0-4d17-b6c5-92f044c466b5" providerId="ADAL" clId="{22D7548B-715B-49DB-8560-B0C2F832AD75}" dt="2022-10-08T16:23:27.552" v="181" actId="478"/>
          <ac:spMkLst>
            <pc:docMk/>
            <pc:sldMk cId="735267457" sldId="284"/>
            <ac:spMk id="13" creationId="{E13407E9-9626-9449-DB99-541C02F5D8D1}"/>
          </ac:spMkLst>
        </pc:spChg>
        <pc:spChg chg="del mod topLvl">
          <ac:chgData name="Stephanie Dobson" userId="39ce1afa-33f0-4d17-b6c5-92f044c466b5" providerId="ADAL" clId="{22D7548B-715B-49DB-8560-B0C2F832AD75}" dt="2022-10-08T16:51:43.520" v="1154" actId="478"/>
          <ac:spMkLst>
            <pc:docMk/>
            <pc:sldMk cId="735267457" sldId="284"/>
            <ac:spMk id="15" creationId="{E723306C-742B-554C-3D83-E0B65B98E627}"/>
          </ac:spMkLst>
        </pc:spChg>
        <pc:spChg chg="del mod topLvl">
          <ac:chgData name="Stephanie Dobson" userId="39ce1afa-33f0-4d17-b6c5-92f044c466b5" providerId="ADAL" clId="{22D7548B-715B-49DB-8560-B0C2F832AD75}" dt="2022-10-08T16:51:41.915" v="1153" actId="478"/>
          <ac:spMkLst>
            <pc:docMk/>
            <pc:sldMk cId="735267457" sldId="284"/>
            <ac:spMk id="16" creationId="{22C9E8B5-2B7E-2F4E-4F50-D1F8E9351FEC}"/>
          </ac:spMkLst>
        </pc:spChg>
        <pc:spChg chg="mod">
          <ac:chgData name="Stephanie Dobson" userId="39ce1afa-33f0-4d17-b6c5-92f044c466b5" providerId="ADAL" clId="{22D7548B-715B-49DB-8560-B0C2F832AD75}" dt="2022-10-08T16:51:44.102" v="1155"/>
          <ac:spMkLst>
            <pc:docMk/>
            <pc:sldMk cId="735267457" sldId="284"/>
            <ac:spMk id="18" creationId="{80698545-EC28-18A1-F0EC-23B7247C8855}"/>
          </ac:spMkLst>
        </pc:spChg>
        <pc:spChg chg="mod">
          <ac:chgData name="Stephanie Dobson" userId="39ce1afa-33f0-4d17-b6c5-92f044c466b5" providerId="ADAL" clId="{22D7548B-715B-49DB-8560-B0C2F832AD75}" dt="2022-10-08T16:51:47.825" v="1157" actId="20577"/>
          <ac:spMkLst>
            <pc:docMk/>
            <pc:sldMk cId="735267457" sldId="284"/>
            <ac:spMk id="19" creationId="{17AC47CD-F309-67C9-AC97-974804463C43}"/>
          </ac:spMkLst>
        </pc:spChg>
        <pc:grpChg chg="add del mod">
          <ac:chgData name="Stephanie Dobson" userId="39ce1afa-33f0-4d17-b6c5-92f044c466b5" providerId="ADAL" clId="{22D7548B-715B-49DB-8560-B0C2F832AD75}" dt="2022-10-08T16:51:41.915" v="1153" actId="478"/>
          <ac:grpSpMkLst>
            <pc:docMk/>
            <pc:sldMk cId="735267457" sldId="284"/>
            <ac:grpSpMk id="14" creationId="{43D1CD4C-4924-B15C-FAFC-7020993888A6}"/>
          </ac:grpSpMkLst>
        </pc:grpChg>
        <pc:grpChg chg="add mod">
          <ac:chgData name="Stephanie Dobson" userId="39ce1afa-33f0-4d17-b6c5-92f044c466b5" providerId="ADAL" clId="{22D7548B-715B-49DB-8560-B0C2F832AD75}" dt="2022-10-08T16:51:44.102" v="1155"/>
          <ac:grpSpMkLst>
            <pc:docMk/>
            <pc:sldMk cId="735267457" sldId="284"/>
            <ac:grpSpMk id="17" creationId="{42DD3904-7428-1515-68E2-1DEB10F76CBA}"/>
          </ac:grpSpMkLst>
        </pc:grpChg>
        <pc:picChg chg="mod">
          <ac:chgData name="Stephanie Dobson" userId="39ce1afa-33f0-4d17-b6c5-92f044c466b5" providerId="ADAL" clId="{22D7548B-715B-49DB-8560-B0C2F832AD75}" dt="2022-10-08T16:51:52.130" v="1158" actId="14100"/>
          <ac:picMkLst>
            <pc:docMk/>
            <pc:sldMk cId="735267457" sldId="284"/>
            <ac:picMk id="5" creationId="{0A238372-A87E-0472-D77F-D0D71FD93670}"/>
          </ac:picMkLst>
        </pc:picChg>
      </pc:sldChg>
      <pc:sldChg chg="addSp delSp modSp mod modNotesTx">
        <pc:chgData name="Stephanie Dobson" userId="39ce1afa-33f0-4d17-b6c5-92f044c466b5" providerId="ADAL" clId="{22D7548B-715B-49DB-8560-B0C2F832AD75}" dt="2022-10-08T18:13:08.346" v="1470"/>
        <pc:sldMkLst>
          <pc:docMk/>
          <pc:sldMk cId="4282990061" sldId="285"/>
        </pc:sldMkLst>
        <pc:spChg chg="del">
          <ac:chgData name="Stephanie Dobson" userId="39ce1afa-33f0-4d17-b6c5-92f044c466b5" providerId="ADAL" clId="{22D7548B-715B-49DB-8560-B0C2F832AD75}" dt="2022-10-08T16:25:52.691" v="193" actId="478"/>
          <ac:spMkLst>
            <pc:docMk/>
            <pc:sldMk cId="4282990061" sldId="285"/>
            <ac:spMk id="2" creationId="{7AA31673-A592-4A33-B17C-43BAFE1D4876}"/>
          </ac:spMkLst>
        </pc:spChg>
        <pc:spChg chg="add del mod">
          <ac:chgData name="Stephanie Dobson" userId="39ce1afa-33f0-4d17-b6c5-92f044c466b5" providerId="ADAL" clId="{22D7548B-715B-49DB-8560-B0C2F832AD75}" dt="2022-10-08T17:51:22.431" v="1220" actId="478"/>
          <ac:spMkLst>
            <pc:docMk/>
            <pc:sldMk cId="4282990061" sldId="285"/>
            <ac:spMk id="3" creationId="{29C433A1-1D85-4DD4-ACFF-F0B99D375871}"/>
          </ac:spMkLst>
        </pc:spChg>
        <pc:spChg chg="add del mod">
          <ac:chgData name="Stephanie Dobson" userId="39ce1afa-33f0-4d17-b6c5-92f044c466b5" providerId="ADAL" clId="{22D7548B-715B-49DB-8560-B0C2F832AD75}" dt="2022-10-08T18:03:58.723" v="1347" actId="478"/>
          <ac:spMkLst>
            <pc:docMk/>
            <pc:sldMk cId="4282990061" sldId="285"/>
            <ac:spMk id="5" creationId="{3316C0BE-5373-75E6-13B6-2D5AB32CF956}"/>
          </ac:spMkLst>
        </pc:spChg>
        <pc:spChg chg="add del mod ord">
          <ac:chgData name="Stephanie Dobson" userId="39ce1afa-33f0-4d17-b6c5-92f044c466b5" providerId="ADAL" clId="{22D7548B-715B-49DB-8560-B0C2F832AD75}" dt="2022-10-08T16:25:26.581" v="190" actId="478"/>
          <ac:spMkLst>
            <pc:docMk/>
            <pc:sldMk cId="4282990061" sldId="285"/>
            <ac:spMk id="5" creationId="{DB30EB6F-1731-5A0B-562D-C1C80FFD1734}"/>
          </ac:spMkLst>
        </pc:spChg>
        <pc:spChg chg="del">
          <ac:chgData name="Stephanie Dobson" userId="39ce1afa-33f0-4d17-b6c5-92f044c466b5" providerId="ADAL" clId="{22D7548B-715B-49DB-8560-B0C2F832AD75}" dt="2022-10-08T16:51:58.172" v="1159" actId="478"/>
          <ac:spMkLst>
            <pc:docMk/>
            <pc:sldMk cId="4282990061" sldId="285"/>
            <ac:spMk id="6" creationId="{F714F81B-9BD1-2795-6BB4-FCB980CD787C}"/>
          </ac:spMkLst>
        </pc:spChg>
        <pc:spChg chg="add del mod">
          <ac:chgData name="Stephanie Dobson" userId="39ce1afa-33f0-4d17-b6c5-92f044c466b5" providerId="ADAL" clId="{22D7548B-715B-49DB-8560-B0C2F832AD75}" dt="2022-10-08T17:51:25.115" v="1221" actId="478"/>
          <ac:spMkLst>
            <pc:docMk/>
            <pc:sldMk cId="4282990061" sldId="285"/>
            <ac:spMk id="7" creationId="{8F3111AF-11E8-FC15-2A04-05401A9B3EFD}"/>
          </ac:spMkLst>
        </pc:spChg>
        <pc:spChg chg="add del mod">
          <ac:chgData name="Stephanie Dobson" userId="39ce1afa-33f0-4d17-b6c5-92f044c466b5" providerId="ADAL" clId="{22D7548B-715B-49DB-8560-B0C2F832AD75}" dt="2022-10-08T16:25:18.678" v="189" actId="478"/>
          <ac:spMkLst>
            <pc:docMk/>
            <pc:sldMk cId="4282990061" sldId="285"/>
            <ac:spMk id="8" creationId="{C0119F91-2B2B-1A3E-00FC-CA2E0A0B2BA6}"/>
          </ac:spMkLst>
        </pc:spChg>
        <pc:spChg chg="add mod ord">
          <ac:chgData name="Stephanie Dobson" userId="39ce1afa-33f0-4d17-b6c5-92f044c466b5" providerId="ADAL" clId="{22D7548B-715B-49DB-8560-B0C2F832AD75}" dt="2022-10-08T18:06:03.724" v="1379" actId="1076"/>
          <ac:spMkLst>
            <pc:docMk/>
            <pc:sldMk cId="4282990061" sldId="285"/>
            <ac:spMk id="8" creationId="{EC85A1C3-4651-B795-EE32-6926FCCEFEC4}"/>
          </ac:spMkLst>
        </pc:spChg>
        <pc:spChg chg="add del mod">
          <ac:chgData name="Stephanie Dobson" userId="39ce1afa-33f0-4d17-b6c5-92f044c466b5" providerId="ADAL" clId="{22D7548B-715B-49DB-8560-B0C2F832AD75}" dt="2022-10-08T16:26:11.355" v="230" actId="478"/>
          <ac:spMkLst>
            <pc:docMk/>
            <pc:sldMk cId="4282990061" sldId="285"/>
            <ac:spMk id="11" creationId="{F80D99C4-5A18-F4B7-0651-A8C57F9C99B3}"/>
          </ac:spMkLst>
        </pc:spChg>
        <pc:spChg chg="add mod">
          <ac:chgData name="Stephanie Dobson" userId="39ce1afa-33f0-4d17-b6c5-92f044c466b5" providerId="ADAL" clId="{22D7548B-715B-49DB-8560-B0C2F832AD75}" dt="2022-10-08T18:06:42.513" v="1395" actId="20577"/>
          <ac:spMkLst>
            <pc:docMk/>
            <pc:sldMk cId="4282990061" sldId="285"/>
            <ac:spMk id="12" creationId="{10CDB4E0-84B8-4267-FAA6-24E52154E2D2}"/>
          </ac:spMkLst>
        </pc:spChg>
        <pc:spChg chg="mod">
          <ac:chgData name="Stephanie Dobson" userId="39ce1afa-33f0-4d17-b6c5-92f044c466b5" providerId="ADAL" clId="{22D7548B-715B-49DB-8560-B0C2F832AD75}" dt="2022-10-08T16:51:59.064" v="1160"/>
          <ac:spMkLst>
            <pc:docMk/>
            <pc:sldMk cId="4282990061" sldId="285"/>
            <ac:spMk id="14" creationId="{A49356A8-7FA9-101D-F412-11FBFAEC8912}"/>
          </ac:spMkLst>
        </pc:spChg>
        <pc:spChg chg="mod">
          <ac:chgData name="Stephanie Dobson" userId="39ce1afa-33f0-4d17-b6c5-92f044c466b5" providerId="ADAL" clId="{22D7548B-715B-49DB-8560-B0C2F832AD75}" dt="2022-10-08T16:52:01.217" v="1162" actId="20577"/>
          <ac:spMkLst>
            <pc:docMk/>
            <pc:sldMk cId="4282990061" sldId="285"/>
            <ac:spMk id="15" creationId="{CC1268C1-3063-C5BA-B919-063B1162D345}"/>
          </ac:spMkLst>
        </pc:spChg>
        <pc:spChg chg="add del mod">
          <ac:chgData name="Stephanie Dobson" userId="39ce1afa-33f0-4d17-b6c5-92f044c466b5" providerId="ADAL" clId="{22D7548B-715B-49DB-8560-B0C2F832AD75}" dt="2022-10-08T18:05:57.784" v="1378" actId="478"/>
          <ac:spMkLst>
            <pc:docMk/>
            <pc:sldMk cId="4282990061" sldId="285"/>
            <ac:spMk id="17" creationId="{5E530AF3-6580-9DBD-BD91-8E6B51AF376A}"/>
          </ac:spMkLst>
        </pc:spChg>
        <pc:spChg chg="add del mod">
          <ac:chgData name="Stephanie Dobson" userId="39ce1afa-33f0-4d17-b6c5-92f044c466b5" providerId="ADAL" clId="{22D7548B-715B-49DB-8560-B0C2F832AD75}" dt="2022-10-08T18:04:42.821" v="1357" actId="478"/>
          <ac:spMkLst>
            <pc:docMk/>
            <pc:sldMk cId="4282990061" sldId="285"/>
            <ac:spMk id="18" creationId="{E9499A05-FBEB-4726-20A9-FCEC82525F37}"/>
          </ac:spMkLst>
        </pc:spChg>
        <pc:spChg chg="add del mod">
          <ac:chgData name="Stephanie Dobson" userId="39ce1afa-33f0-4d17-b6c5-92f044c466b5" providerId="ADAL" clId="{22D7548B-715B-49DB-8560-B0C2F832AD75}" dt="2022-10-08T18:04:45.835" v="1358" actId="478"/>
          <ac:spMkLst>
            <pc:docMk/>
            <pc:sldMk cId="4282990061" sldId="285"/>
            <ac:spMk id="19" creationId="{5F4DECC4-7FBC-9718-B198-8480B1183133}"/>
          </ac:spMkLst>
        </pc:spChg>
        <pc:grpChg chg="add mod">
          <ac:chgData name="Stephanie Dobson" userId="39ce1afa-33f0-4d17-b6c5-92f044c466b5" providerId="ADAL" clId="{22D7548B-715B-49DB-8560-B0C2F832AD75}" dt="2022-10-08T18:06:03.724" v="1379" actId="1076"/>
          <ac:grpSpMkLst>
            <pc:docMk/>
            <pc:sldMk cId="4282990061" sldId="285"/>
            <ac:grpSpMk id="10" creationId="{EF6F110C-4C4D-AEA7-47DE-B96EF4B7E1F8}"/>
          </ac:grpSpMkLst>
        </pc:grpChg>
        <pc:grpChg chg="add mod">
          <ac:chgData name="Stephanie Dobson" userId="39ce1afa-33f0-4d17-b6c5-92f044c466b5" providerId="ADAL" clId="{22D7548B-715B-49DB-8560-B0C2F832AD75}" dt="2022-10-08T16:51:59.064" v="1160"/>
          <ac:grpSpMkLst>
            <pc:docMk/>
            <pc:sldMk cId="4282990061" sldId="285"/>
            <ac:grpSpMk id="13" creationId="{D12480CB-1C50-D5C5-D5F5-017557899678}"/>
          </ac:grpSpMkLst>
        </pc:grpChg>
        <pc:picChg chg="add mod">
          <ac:chgData name="Stephanie Dobson" userId="39ce1afa-33f0-4d17-b6c5-92f044c466b5" providerId="ADAL" clId="{22D7548B-715B-49DB-8560-B0C2F832AD75}" dt="2022-10-08T18:11:23.261" v="1465"/>
          <ac:picMkLst>
            <pc:docMk/>
            <pc:sldMk cId="4282990061" sldId="285"/>
            <ac:picMk id="16" creationId="{A261EFD9-DFD7-2B83-3099-14AE400F350B}"/>
          </ac:picMkLst>
        </pc:picChg>
        <pc:picChg chg="add mod">
          <ac:chgData name="Stephanie Dobson" userId="39ce1afa-33f0-4d17-b6c5-92f044c466b5" providerId="ADAL" clId="{22D7548B-715B-49DB-8560-B0C2F832AD75}" dt="2022-10-08T18:10:32.886" v="1461"/>
          <ac:picMkLst>
            <pc:docMk/>
            <pc:sldMk cId="4282990061" sldId="285"/>
            <ac:picMk id="21" creationId="{F18FA826-80F6-8211-258F-949F05842771}"/>
          </ac:picMkLst>
        </pc:picChg>
        <pc:picChg chg="add mod">
          <ac:chgData name="Stephanie Dobson" userId="39ce1afa-33f0-4d17-b6c5-92f044c466b5" providerId="ADAL" clId="{22D7548B-715B-49DB-8560-B0C2F832AD75}" dt="2022-10-08T18:11:36.887" v="1466"/>
          <ac:picMkLst>
            <pc:docMk/>
            <pc:sldMk cId="4282990061" sldId="285"/>
            <ac:picMk id="1026" creationId="{8A991AE2-9F22-2327-01AF-8A3091270EB5}"/>
          </ac:picMkLst>
        </pc:picChg>
        <pc:picChg chg="add mod">
          <ac:chgData name="Stephanie Dobson" userId="39ce1afa-33f0-4d17-b6c5-92f044c466b5" providerId="ADAL" clId="{22D7548B-715B-49DB-8560-B0C2F832AD75}" dt="2022-10-08T18:11:12.777" v="1464"/>
          <ac:picMkLst>
            <pc:docMk/>
            <pc:sldMk cId="4282990061" sldId="285"/>
            <ac:picMk id="1028" creationId="{F9714BC3-FD5D-9DB6-532B-AC93A7D0C31A}"/>
          </ac:picMkLst>
        </pc:picChg>
        <pc:picChg chg="add mod">
          <ac:chgData name="Stephanie Dobson" userId="39ce1afa-33f0-4d17-b6c5-92f044c466b5" providerId="ADAL" clId="{22D7548B-715B-49DB-8560-B0C2F832AD75}" dt="2022-10-08T18:13:08.346" v="1470"/>
          <ac:picMkLst>
            <pc:docMk/>
            <pc:sldMk cId="4282990061" sldId="285"/>
            <ac:picMk id="1030" creationId="{50D4EF26-54C1-3231-5685-042EE9267FD6}"/>
          </ac:picMkLst>
        </pc:picChg>
        <pc:picChg chg="add del">
          <ac:chgData name="Stephanie Dobson" userId="39ce1afa-33f0-4d17-b6c5-92f044c466b5" providerId="ADAL" clId="{22D7548B-715B-49DB-8560-B0C2F832AD75}" dt="2022-10-08T18:01:03.843" v="1310"/>
          <ac:picMkLst>
            <pc:docMk/>
            <pc:sldMk cId="4282990061" sldId="285"/>
            <ac:picMk id="1032" creationId="{BA83AC5B-9E73-687A-5532-E0AB2BCA363C}"/>
          </ac:picMkLst>
        </pc:picChg>
        <pc:picChg chg="add mod">
          <ac:chgData name="Stephanie Dobson" userId="39ce1afa-33f0-4d17-b6c5-92f044c466b5" providerId="ADAL" clId="{22D7548B-715B-49DB-8560-B0C2F832AD75}" dt="2022-10-08T18:12:37.578" v="1469"/>
          <ac:picMkLst>
            <pc:docMk/>
            <pc:sldMk cId="4282990061" sldId="285"/>
            <ac:picMk id="1034" creationId="{B142E629-6546-AE3F-583A-3DDA287BDCD2}"/>
          </ac:picMkLst>
        </pc:picChg>
        <pc:picChg chg="add mod">
          <ac:chgData name="Stephanie Dobson" userId="39ce1afa-33f0-4d17-b6c5-92f044c466b5" providerId="ADAL" clId="{22D7548B-715B-49DB-8560-B0C2F832AD75}" dt="2022-10-08T18:12:06.444" v="1468"/>
          <ac:picMkLst>
            <pc:docMk/>
            <pc:sldMk cId="4282990061" sldId="285"/>
            <ac:picMk id="1036" creationId="{802D9E13-B780-A832-25D2-85869FFA9E0D}"/>
          </ac:picMkLst>
        </pc:picChg>
        <pc:picChg chg="add mod">
          <ac:chgData name="Stephanie Dobson" userId="39ce1afa-33f0-4d17-b6c5-92f044c466b5" providerId="ADAL" clId="{22D7548B-715B-49DB-8560-B0C2F832AD75}" dt="2022-10-08T18:11:51.725" v="1467"/>
          <ac:picMkLst>
            <pc:docMk/>
            <pc:sldMk cId="4282990061" sldId="285"/>
            <ac:picMk id="1038" creationId="{7C1CD270-7B79-70BB-6179-9690EC8CA377}"/>
          </ac:picMkLst>
        </pc:picChg>
      </pc:sldChg>
      <pc:sldChg chg="addSp delSp modSp mod">
        <pc:chgData name="Stephanie Dobson" userId="39ce1afa-33f0-4d17-b6c5-92f044c466b5" providerId="ADAL" clId="{22D7548B-715B-49DB-8560-B0C2F832AD75}" dt="2022-10-08T16:51:29.821" v="1148" actId="1076"/>
        <pc:sldMkLst>
          <pc:docMk/>
          <pc:sldMk cId="532887754" sldId="286"/>
        </pc:sldMkLst>
        <pc:spChg chg="del mod">
          <ac:chgData name="Stephanie Dobson" userId="39ce1afa-33f0-4d17-b6c5-92f044c466b5" providerId="ADAL" clId="{22D7548B-715B-49DB-8560-B0C2F832AD75}" dt="2022-10-08T16:18:09.515" v="83" actId="478"/>
          <ac:spMkLst>
            <pc:docMk/>
            <pc:sldMk cId="532887754" sldId="286"/>
            <ac:spMk id="2" creationId="{AA9D095B-2761-C084-1FC2-D05B65FE0556}"/>
          </ac:spMkLst>
        </pc:spChg>
        <pc:spChg chg="mod">
          <ac:chgData name="Stephanie Dobson" userId="39ce1afa-33f0-4d17-b6c5-92f044c466b5" providerId="ADAL" clId="{22D7548B-715B-49DB-8560-B0C2F832AD75}" dt="2022-10-08T16:15:43.243" v="50" actId="6549"/>
          <ac:spMkLst>
            <pc:docMk/>
            <pc:sldMk cId="532887754" sldId="286"/>
            <ac:spMk id="4" creationId="{2E121B87-7FC8-755F-0E67-0AF88FC09961}"/>
          </ac:spMkLst>
        </pc:spChg>
        <pc:spChg chg="add del mod">
          <ac:chgData name="Stephanie Dobson" userId="39ce1afa-33f0-4d17-b6c5-92f044c466b5" providerId="ADAL" clId="{22D7548B-715B-49DB-8560-B0C2F832AD75}" dt="2022-10-08T16:18:19.619" v="104" actId="478"/>
          <ac:spMkLst>
            <pc:docMk/>
            <pc:sldMk cId="532887754" sldId="286"/>
            <ac:spMk id="5" creationId="{08165F35-EA53-95BF-5268-7E68AC486E4E}"/>
          </ac:spMkLst>
        </pc:spChg>
        <pc:spChg chg="add mod">
          <ac:chgData name="Stephanie Dobson" userId="39ce1afa-33f0-4d17-b6c5-92f044c466b5" providerId="ADAL" clId="{22D7548B-715B-49DB-8560-B0C2F832AD75}" dt="2022-10-08T16:19:15.814" v="141" actId="122"/>
          <ac:spMkLst>
            <pc:docMk/>
            <pc:sldMk cId="532887754" sldId="286"/>
            <ac:spMk id="8" creationId="{9FD40E2C-EC78-883B-B9EC-432B657CDDF3}"/>
          </ac:spMkLst>
        </pc:spChg>
        <pc:spChg chg="mod topLvl">
          <ac:chgData name="Stephanie Dobson" userId="39ce1afa-33f0-4d17-b6c5-92f044c466b5" providerId="ADAL" clId="{22D7548B-715B-49DB-8560-B0C2F832AD75}" dt="2022-10-08T16:51:22.570" v="1147" actId="338"/>
          <ac:spMkLst>
            <pc:docMk/>
            <pc:sldMk cId="532887754" sldId="286"/>
            <ac:spMk id="10" creationId="{27C337C1-48A7-0B16-A706-AE09E1560D5E}"/>
          </ac:spMkLst>
        </pc:spChg>
        <pc:spChg chg="add del mod topLvl">
          <ac:chgData name="Stephanie Dobson" userId="39ce1afa-33f0-4d17-b6c5-92f044c466b5" providerId="ADAL" clId="{22D7548B-715B-49DB-8560-B0C2F832AD75}" dt="2022-10-08T16:51:22.570" v="1147" actId="338"/>
          <ac:spMkLst>
            <pc:docMk/>
            <pc:sldMk cId="532887754" sldId="286"/>
            <ac:spMk id="11" creationId="{9DF89C80-A6C2-0070-5B02-15EF7EF09DE5}"/>
          </ac:spMkLst>
        </pc:spChg>
        <pc:grpChg chg="add del mod">
          <ac:chgData name="Stephanie Dobson" userId="39ce1afa-33f0-4d17-b6c5-92f044c466b5" providerId="ADAL" clId="{22D7548B-715B-49DB-8560-B0C2F832AD75}" dt="2022-10-08T16:49:38.788" v="1132" actId="165"/>
          <ac:grpSpMkLst>
            <pc:docMk/>
            <pc:sldMk cId="532887754" sldId="286"/>
            <ac:grpSpMk id="9" creationId="{9F7236F7-9A43-4F65-3571-45E4FB652741}"/>
          </ac:grpSpMkLst>
        </pc:grpChg>
        <pc:grpChg chg="add mod">
          <ac:chgData name="Stephanie Dobson" userId="39ce1afa-33f0-4d17-b6c5-92f044c466b5" providerId="ADAL" clId="{22D7548B-715B-49DB-8560-B0C2F832AD75}" dt="2022-10-08T16:51:29.821" v="1148" actId="1076"/>
          <ac:grpSpMkLst>
            <pc:docMk/>
            <pc:sldMk cId="532887754" sldId="286"/>
            <ac:grpSpMk id="12" creationId="{9D75D445-3BE8-6CB5-A579-DEAD81254728}"/>
          </ac:grpSpMkLst>
        </pc:grpChg>
      </pc:sldChg>
      <pc:sldChg chg="addSp delSp modSp mod">
        <pc:chgData name="Stephanie Dobson" userId="39ce1afa-33f0-4d17-b6c5-92f044c466b5" providerId="ADAL" clId="{22D7548B-715B-49DB-8560-B0C2F832AD75}" dt="2022-10-08T16:52:38.182" v="1176" actId="20577"/>
        <pc:sldMkLst>
          <pc:docMk/>
          <pc:sldMk cId="1302039552" sldId="287"/>
        </pc:sldMkLst>
        <pc:spChg chg="del">
          <ac:chgData name="Stephanie Dobson" userId="39ce1afa-33f0-4d17-b6c5-92f044c466b5" providerId="ADAL" clId="{22D7548B-715B-49DB-8560-B0C2F832AD75}" dt="2022-10-08T16:35:15.120" v="655" actId="478"/>
          <ac:spMkLst>
            <pc:docMk/>
            <pc:sldMk cId="1302039552" sldId="287"/>
            <ac:spMk id="2" creationId="{7AA31673-A592-4A33-B17C-43BAFE1D4876}"/>
          </ac:spMkLst>
        </pc:spChg>
        <pc:spChg chg="del mod">
          <ac:chgData name="Stephanie Dobson" userId="39ce1afa-33f0-4d17-b6c5-92f044c466b5" providerId="ADAL" clId="{22D7548B-715B-49DB-8560-B0C2F832AD75}" dt="2022-10-08T16:36:32.856" v="689" actId="478"/>
          <ac:spMkLst>
            <pc:docMk/>
            <pc:sldMk cId="1302039552" sldId="287"/>
            <ac:spMk id="3" creationId="{29C433A1-1D85-4DD4-ACFF-F0B99D375871}"/>
          </ac:spMkLst>
        </pc:spChg>
        <pc:spChg chg="add mod">
          <ac:chgData name="Stephanie Dobson" userId="39ce1afa-33f0-4d17-b6c5-92f044c466b5" providerId="ADAL" clId="{22D7548B-715B-49DB-8560-B0C2F832AD75}" dt="2022-10-08T16:35:11.173" v="654" actId="20577"/>
          <ac:spMkLst>
            <pc:docMk/>
            <pc:sldMk cId="1302039552" sldId="287"/>
            <ac:spMk id="4" creationId="{D09A8791-0A32-08FF-2937-7FE5EFCED4CE}"/>
          </ac:spMkLst>
        </pc:spChg>
        <pc:spChg chg="del">
          <ac:chgData name="Stephanie Dobson" userId="39ce1afa-33f0-4d17-b6c5-92f044c466b5" providerId="ADAL" clId="{22D7548B-715B-49DB-8560-B0C2F832AD75}" dt="2022-10-08T16:52:31.856" v="1171" actId="478"/>
          <ac:spMkLst>
            <pc:docMk/>
            <pc:sldMk cId="1302039552" sldId="287"/>
            <ac:spMk id="5" creationId="{D780FA4F-34A0-AACC-B947-9B2B0B0D41EA}"/>
          </ac:spMkLst>
        </pc:spChg>
        <pc:spChg chg="add del mod">
          <ac:chgData name="Stephanie Dobson" userId="39ce1afa-33f0-4d17-b6c5-92f044c466b5" providerId="ADAL" clId="{22D7548B-715B-49DB-8560-B0C2F832AD75}" dt="2022-10-08T16:35:17.172" v="656" actId="478"/>
          <ac:spMkLst>
            <pc:docMk/>
            <pc:sldMk cId="1302039552" sldId="287"/>
            <ac:spMk id="9" creationId="{2A397FF9-48D0-839F-7C40-C54893BEEE61}"/>
          </ac:spMkLst>
        </pc:spChg>
        <pc:spChg chg="add mod">
          <ac:chgData name="Stephanie Dobson" userId="39ce1afa-33f0-4d17-b6c5-92f044c466b5" providerId="ADAL" clId="{22D7548B-715B-49DB-8560-B0C2F832AD75}" dt="2022-10-08T16:36:21.946" v="685"/>
          <ac:spMkLst>
            <pc:docMk/>
            <pc:sldMk cId="1302039552" sldId="287"/>
            <ac:spMk id="10" creationId="{B8898D03-C53B-3F38-BC3E-40EF7DD4262E}"/>
          </ac:spMkLst>
        </pc:spChg>
        <pc:spChg chg="add del mod">
          <ac:chgData name="Stephanie Dobson" userId="39ce1afa-33f0-4d17-b6c5-92f044c466b5" providerId="ADAL" clId="{22D7548B-715B-49DB-8560-B0C2F832AD75}" dt="2022-10-08T16:37:06.001" v="695" actId="478"/>
          <ac:spMkLst>
            <pc:docMk/>
            <pc:sldMk cId="1302039552" sldId="287"/>
            <ac:spMk id="11" creationId="{B634C243-F48C-A79F-463C-AA71299C114C}"/>
          </ac:spMkLst>
        </pc:spChg>
        <pc:spChg chg="mod topLvl">
          <ac:chgData name="Stephanie Dobson" userId="39ce1afa-33f0-4d17-b6c5-92f044c466b5" providerId="ADAL" clId="{22D7548B-715B-49DB-8560-B0C2F832AD75}" dt="2022-10-08T16:52:36.283" v="1174" actId="478"/>
          <ac:spMkLst>
            <pc:docMk/>
            <pc:sldMk cId="1302039552" sldId="287"/>
            <ac:spMk id="13" creationId="{5CFF796F-3667-9E37-6E71-02F3EDED4FE0}"/>
          </ac:spMkLst>
        </pc:spChg>
        <pc:spChg chg="add del mod topLvl">
          <ac:chgData name="Stephanie Dobson" userId="39ce1afa-33f0-4d17-b6c5-92f044c466b5" providerId="ADAL" clId="{22D7548B-715B-49DB-8560-B0C2F832AD75}" dt="2022-10-08T16:52:38.182" v="1176" actId="20577"/>
          <ac:spMkLst>
            <pc:docMk/>
            <pc:sldMk cId="1302039552" sldId="287"/>
            <ac:spMk id="14" creationId="{DE888B13-602F-8EEB-68B0-A634CB4A32A5}"/>
          </ac:spMkLst>
        </pc:spChg>
        <pc:grpChg chg="add del mod">
          <ac:chgData name="Stephanie Dobson" userId="39ce1afa-33f0-4d17-b6c5-92f044c466b5" providerId="ADAL" clId="{22D7548B-715B-49DB-8560-B0C2F832AD75}" dt="2022-10-08T16:52:36.283" v="1174" actId="478"/>
          <ac:grpSpMkLst>
            <pc:docMk/>
            <pc:sldMk cId="1302039552" sldId="287"/>
            <ac:grpSpMk id="12" creationId="{AD86B3FF-073C-E8EF-1FBE-A36B41A7BD69}"/>
          </ac:grpSpMkLst>
        </pc:grpChg>
      </pc:sldChg>
      <pc:sldChg chg="addSp delSp modSp mod modNotesTx">
        <pc:chgData name="Stephanie Dobson" userId="39ce1afa-33f0-4d17-b6c5-92f044c466b5" providerId="ADAL" clId="{22D7548B-715B-49DB-8560-B0C2F832AD75}" dt="2022-10-08T16:52:45.701" v="1180" actId="20577"/>
        <pc:sldMkLst>
          <pc:docMk/>
          <pc:sldMk cId="345450793" sldId="288"/>
        </pc:sldMkLst>
        <pc:spChg chg="add del">
          <ac:chgData name="Stephanie Dobson" userId="39ce1afa-33f0-4d17-b6c5-92f044c466b5" providerId="ADAL" clId="{22D7548B-715B-49DB-8560-B0C2F832AD75}" dt="2022-10-08T16:37:35.480" v="729" actId="478"/>
          <ac:spMkLst>
            <pc:docMk/>
            <pc:sldMk cId="345450793" sldId="288"/>
            <ac:spMk id="2" creationId="{7AA31673-A592-4A33-B17C-43BAFE1D4876}"/>
          </ac:spMkLst>
        </pc:spChg>
        <pc:spChg chg="mod">
          <ac:chgData name="Stephanie Dobson" userId="39ce1afa-33f0-4d17-b6c5-92f044c466b5" providerId="ADAL" clId="{22D7548B-715B-49DB-8560-B0C2F832AD75}" dt="2022-10-08T16:42:24.958" v="871" actId="14100"/>
          <ac:spMkLst>
            <pc:docMk/>
            <pc:sldMk cId="345450793" sldId="288"/>
            <ac:spMk id="3" creationId="{29C433A1-1D85-4DD4-ACFF-F0B99D375871}"/>
          </ac:spMkLst>
        </pc:spChg>
        <pc:spChg chg="del">
          <ac:chgData name="Stephanie Dobson" userId="39ce1afa-33f0-4d17-b6c5-92f044c466b5" providerId="ADAL" clId="{22D7548B-715B-49DB-8560-B0C2F832AD75}" dt="2022-10-08T16:43:12.411" v="884" actId="478"/>
          <ac:spMkLst>
            <pc:docMk/>
            <pc:sldMk cId="345450793" sldId="288"/>
            <ac:spMk id="4" creationId="{95F19C70-4DFD-1BD5-DDEE-1E192E8280A7}"/>
          </ac:spMkLst>
        </pc:spChg>
        <pc:spChg chg="del">
          <ac:chgData name="Stephanie Dobson" userId="39ce1afa-33f0-4d17-b6c5-92f044c466b5" providerId="ADAL" clId="{22D7548B-715B-49DB-8560-B0C2F832AD75}" dt="2022-10-08T16:52:43.138" v="1177" actId="478"/>
          <ac:spMkLst>
            <pc:docMk/>
            <pc:sldMk cId="345450793" sldId="288"/>
            <ac:spMk id="5" creationId="{D780FA4F-34A0-AACC-B947-9B2B0B0D41EA}"/>
          </ac:spMkLst>
        </pc:spChg>
        <pc:spChg chg="add del mod">
          <ac:chgData name="Stephanie Dobson" userId="39ce1afa-33f0-4d17-b6c5-92f044c466b5" providerId="ADAL" clId="{22D7548B-715B-49DB-8560-B0C2F832AD75}" dt="2022-10-08T16:37:22.052" v="697" actId="478"/>
          <ac:spMkLst>
            <pc:docMk/>
            <pc:sldMk cId="345450793" sldId="288"/>
            <ac:spMk id="9" creationId="{FE5C2F33-8CD7-D90F-D560-F83AA618E943}"/>
          </ac:spMkLst>
        </pc:spChg>
        <pc:spChg chg="add mod">
          <ac:chgData name="Stephanie Dobson" userId="39ce1afa-33f0-4d17-b6c5-92f044c466b5" providerId="ADAL" clId="{22D7548B-715B-49DB-8560-B0C2F832AD75}" dt="2022-10-08T16:38:20.249" v="760" actId="1076"/>
          <ac:spMkLst>
            <pc:docMk/>
            <pc:sldMk cId="345450793" sldId="288"/>
            <ac:spMk id="10" creationId="{1C5E087D-298B-93CC-0AF5-DD3700DDCB0C}"/>
          </ac:spMkLst>
        </pc:spChg>
        <pc:spChg chg="add del mod">
          <ac:chgData name="Stephanie Dobson" userId="39ce1afa-33f0-4d17-b6c5-92f044c466b5" providerId="ADAL" clId="{22D7548B-715B-49DB-8560-B0C2F832AD75}" dt="2022-10-08T16:37:49.094" v="755" actId="478"/>
          <ac:spMkLst>
            <pc:docMk/>
            <pc:sldMk cId="345450793" sldId="288"/>
            <ac:spMk id="12" creationId="{4ACFDB38-2445-A966-D4F6-859D3A6AD801}"/>
          </ac:spMkLst>
        </pc:spChg>
        <pc:spChg chg="add del mod">
          <ac:chgData name="Stephanie Dobson" userId="39ce1afa-33f0-4d17-b6c5-92f044c466b5" providerId="ADAL" clId="{22D7548B-715B-49DB-8560-B0C2F832AD75}" dt="2022-10-08T16:38:22.865" v="761" actId="478"/>
          <ac:spMkLst>
            <pc:docMk/>
            <pc:sldMk cId="345450793" sldId="288"/>
            <ac:spMk id="13" creationId="{C669AEE7-772E-A507-3182-BC3226A82154}"/>
          </ac:spMkLst>
        </pc:spChg>
        <pc:spChg chg="add del mod">
          <ac:chgData name="Stephanie Dobson" userId="39ce1afa-33f0-4d17-b6c5-92f044c466b5" providerId="ADAL" clId="{22D7548B-715B-49DB-8560-B0C2F832AD75}" dt="2022-10-08T16:38:47.063" v="764" actId="478"/>
          <ac:spMkLst>
            <pc:docMk/>
            <pc:sldMk cId="345450793" sldId="288"/>
            <ac:spMk id="14" creationId="{405CB4F6-FDAC-B305-9103-372BF842EB1E}"/>
          </ac:spMkLst>
        </pc:spChg>
        <pc:spChg chg="add mod">
          <ac:chgData name="Stephanie Dobson" userId="39ce1afa-33f0-4d17-b6c5-92f044c466b5" providerId="ADAL" clId="{22D7548B-715B-49DB-8560-B0C2F832AD75}" dt="2022-10-08T16:43:27.278" v="886" actId="1076"/>
          <ac:spMkLst>
            <pc:docMk/>
            <pc:sldMk cId="345450793" sldId="288"/>
            <ac:spMk id="15" creationId="{8CAA32BB-6DFB-C7C0-1D59-05C9FE539970}"/>
          </ac:spMkLst>
        </pc:spChg>
        <pc:spChg chg="add mod">
          <ac:chgData name="Stephanie Dobson" userId="39ce1afa-33f0-4d17-b6c5-92f044c466b5" providerId="ADAL" clId="{22D7548B-715B-49DB-8560-B0C2F832AD75}" dt="2022-10-08T16:43:27.278" v="886" actId="1076"/>
          <ac:spMkLst>
            <pc:docMk/>
            <pc:sldMk cId="345450793" sldId="288"/>
            <ac:spMk id="16" creationId="{1EF87A82-B491-0E35-4ABD-A37D6412A4D9}"/>
          </ac:spMkLst>
        </pc:spChg>
        <pc:spChg chg="add del mod">
          <ac:chgData name="Stephanie Dobson" userId="39ce1afa-33f0-4d17-b6c5-92f044c466b5" providerId="ADAL" clId="{22D7548B-715B-49DB-8560-B0C2F832AD75}" dt="2022-10-08T16:43:14.732" v="885" actId="478"/>
          <ac:spMkLst>
            <pc:docMk/>
            <pc:sldMk cId="345450793" sldId="288"/>
            <ac:spMk id="18" creationId="{9E9925D5-F4B6-BF53-D20C-7309171B0C00}"/>
          </ac:spMkLst>
        </pc:spChg>
        <pc:spChg chg="mod">
          <ac:chgData name="Stephanie Dobson" userId="39ce1afa-33f0-4d17-b6c5-92f044c466b5" providerId="ADAL" clId="{22D7548B-715B-49DB-8560-B0C2F832AD75}" dt="2022-10-08T16:52:43.507" v="1178"/>
          <ac:spMkLst>
            <pc:docMk/>
            <pc:sldMk cId="345450793" sldId="288"/>
            <ac:spMk id="20" creationId="{A71D3CBE-F7A9-8C37-0DA7-F6EBB2ED8683}"/>
          </ac:spMkLst>
        </pc:spChg>
        <pc:spChg chg="mod">
          <ac:chgData name="Stephanie Dobson" userId="39ce1afa-33f0-4d17-b6c5-92f044c466b5" providerId="ADAL" clId="{22D7548B-715B-49DB-8560-B0C2F832AD75}" dt="2022-10-08T16:52:45.701" v="1180" actId="20577"/>
          <ac:spMkLst>
            <pc:docMk/>
            <pc:sldMk cId="345450793" sldId="288"/>
            <ac:spMk id="21" creationId="{3C474442-9217-821D-36C6-9469873C74DD}"/>
          </ac:spMkLst>
        </pc:spChg>
        <pc:grpChg chg="add mod">
          <ac:chgData name="Stephanie Dobson" userId="39ce1afa-33f0-4d17-b6c5-92f044c466b5" providerId="ADAL" clId="{22D7548B-715B-49DB-8560-B0C2F832AD75}" dt="2022-10-08T16:52:43.507" v="1178"/>
          <ac:grpSpMkLst>
            <pc:docMk/>
            <pc:sldMk cId="345450793" sldId="288"/>
            <ac:grpSpMk id="19" creationId="{33D9A443-C5CC-B38E-5669-4ECEBEDE5795}"/>
          </ac:grpSpMkLst>
        </pc:grpChg>
        <pc:picChg chg="del">
          <ac:chgData name="Stephanie Dobson" userId="39ce1afa-33f0-4d17-b6c5-92f044c466b5" providerId="ADAL" clId="{22D7548B-715B-49DB-8560-B0C2F832AD75}" dt="2022-10-08T16:43:12.411" v="884" actId="478"/>
          <ac:picMkLst>
            <pc:docMk/>
            <pc:sldMk cId="345450793" sldId="288"/>
            <ac:picMk id="6" creationId="{5CE14C84-07B0-4F15-9042-16F1B9A17FF8}"/>
          </ac:picMkLst>
        </pc:picChg>
      </pc:sldChg>
      <pc:sldChg chg="del">
        <pc:chgData name="Stephanie Dobson" userId="39ce1afa-33f0-4d17-b6c5-92f044c466b5" providerId="ADAL" clId="{22D7548B-715B-49DB-8560-B0C2F832AD75}" dt="2022-10-08T16:43:32.711" v="887" actId="47"/>
        <pc:sldMkLst>
          <pc:docMk/>
          <pc:sldMk cId="882499535" sldId="289"/>
        </pc:sldMkLst>
      </pc:sldChg>
      <pc:sldChg chg="del">
        <pc:chgData name="Stephanie Dobson" userId="39ce1afa-33f0-4d17-b6c5-92f044c466b5" providerId="ADAL" clId="{22D7548B-715B-49DB-8560-B0C2F832AD75}" dt="2022-10-08T16:44:13.607" v="939" actId="47"/>
        <pc:sldMkLst>
          <pc:docMk/>
          <pc:sldMk cId="3123972827" sldId="290"/>
        </pc:sldMkLst>
      </pc:sldChg>
      <pc:sldChg chg="addSp delSp modSp mod">
        <pc:chgData name="Stephanie Dobson" userId="39ce1afa-33f0-4d17-b6c5-92f044c466b5" providerId="ADAL" clId="{22D7548B-715B-49DB-8560-B0C2F832AD75}" dt="2022-10-08T16:53:37.327" v="1192" actId="1076"/>
        <pc:sldMkLst>
          <pc:docMk/>
          <pc:sldMk cId="139919025" sldId="291"/>
        </pc:sldMkLst>
        <pc:spChg chg="del mod">
          <ac:chgData name="Stephanie Dobson" userId="39ce1afa-33f0-4d17-b6c5-92f044c466b5" providerId="ADAL" clId="{22D7548B-715B-49DB-8560-B0C2F832AD75}" dt="2022-10-08T16:44:36.551" v="967" actId="478"/>
          <ac:spMkLst>
            <pc:docMk/>
            <pc:sldMk cId="139919025" sldId="291"/>
            <ac:spMk id="2" creationId="{7AA31673-A592-4A33-B17C-43BAFE1D4876}"/>
          </ac:spMkLst>
        </pc:spChg>
        <pc:spChg chg="mod">
          <ac:chgData name="Stephanie Dobson" userId="39ce1afa-33f0-4d17-b6c5-92f044c466b5" providerId="ADAL" clId="{22D7548B-715B-49DB-8560-B0C2F832AD75}" dt="2022-10-08T16:45:53.994" v="1024" actId="14100"/>
          <ac:spMkLst>
            <pc:docMk/>
            <pc:sldMk cId="139919025" sldId="291"/>
            <ac:spMk id="3" creationId="{29C433A1-1D85-4DD4-ACFF-F0B99D375871}"/>
          </ac:spMkLst>
        </pc:spChg>
        <pc:spChg chg="del">
          <ac:chgData name="Stephanie Dobson" userId="39ce1afa-33f0-4d17-b6c5-92f044c466b5" providerId="ADAL" clId="{22D7548B-715B-49DB-8560-B0C2F832AD75}" dt="2022-10-08T16:53:05.256" v="1185" actId="478"/>
          <ac:spMkLst>
            <pc:docMk/>
            <pc:sldMk cId="139919025" sldId="291"/>
            <ac:spMk id="5" creationId="{D780FA4F-34A0-AACC-B947-9B2B0B0D41EA}"/>
          </ac:spMkLst>
        </pc:spChg>
        <pc:spChg chg="add mod">
          <ac:chgData name="Stephanie Dobson" userId="39ce1afa-33f0-4d17-b6c5-92f044c466b5" providerId="ADAL" clId="{22D7548B-715B-49DB-8560-B0C2F832AD75}" dt="2022-10-08T16:44:33.544" v="966" actId="20577"/>
          <ac:spMkLst>
            <pc:docMk/>
            <pc:sldMk cId="139919025" sldId="291"/>
            <ac:spMk id="7" creationId="{7C5D05CB-5672-CD03-584D-5577855504E4}"/>
          </ac:spMkLst>
        </pc:spChg>
        <pc:spChg chg="add del mod">
          <ac:chgData name="Stephanie Dobson" userId="39ce1afa-33f0-4d17-b6c5-92f044c466b5" providerId="ADAL" clId="{22D7548B-715B-49DB-8560-B0C2F832AD75}" dt="2022-10-08T16:44:38.640" v="968" actId="478"/>
          <ac:spMkLst>
            <pc:docMk/>
            <pc:sldMk cId="139919025" sldId="291"/>
            <ac:spMk id="10" creationId="{3C131909-84E2-2E2E-C011-0E8199388DBC}"/>
          </ac:spMkLst>
        </pc:spChg>
        <pc:spChg chg="add del mod">
          <ac:chgData name="Stephanie Dobson" userId="39ce1afa-33f0-4d17-b6c5-92f044c466b5" providerId="ADAL" clId="{22D7548B-715B-49DB-8560-B0C2F832AD75}" dt="2022-10-08T16:44:57.376" v="971" actId="478"/>
          <ac:spMkLst>
            <pc:docMk/>
            <pc:sldMk cId="139919025" sldId="291"/>
            <ac:spMk id="11" creationId="{353319D0-01C7-9E3C-CD26-14C1B7D0584D}"/>
          </ac:spMkLst>
        </pc:spChg>
        <pc:spChg chg="add del mod">
          <ac:chgData name="Stephanie Dobson" userId="39ce1afa-33f0-4d17-b6c5-92f044c466b5" providerId="ADAL" clId="{22D7548B-715B-49DB-8560-B0C2F832AD75}" dt="2022-10-08T16:46:24.145" v="1026"/>
          <ac:spMkLst>
            <pc:docMk/>
            <pc:sldMk cId="139919025" sldId="291"/>
            <ac:spMk id="12" creationId="{E90F698A-AAFF-F006-2301-DB0A919C9820}"/>
          </ac:spMkLst>
        </pc:spChg>
        <pc:spChg chg="add del mod">
          <ac:chgData name="Stephanie Dobson" userId="39ce1afa-33f0-4d17-b6c5-92f044c466b5" providerId="ADAL" clId="{22D7548B-715B-49DB-8560-B0C2F832AD75}" dt="2022-10-08T16:46:24.145" v="1026"/>
          <ac:spMkLst>
            <pc:docMk/>
            <pc:sldMk cId="139919025" sldId="291"/>
            <ac:spMk id="13" creationId="{C6CA3743-8901-C921-C79A-192106E017EC}"/>
          </ac:spMkLst>
        </pc:spChg>
        <pc:spChg chg="mod topLvl">
          <ac:chgData name="Stephanie Dobson" userId="39ce1afa-33f0-4d17-b6c5-92f044c466b5" providerId="ADAL" clId="{22D7548B-715B-49DB-8560-B0C2F832AD75}" dt="2022-10-08T16:53:26.003" v="1190" actId="165"/>
          <ac:spMkLst>
            <pc:docMk/>
            <pc:sldMk cId="139919025" sldId="291"/>
            <ac:spMk id="15" creationId="{7F8D596C-B0AF-67BB-41F2-C0BA89F60939}"/>
          </ac:spMkLst>
        </pc:spChg>
        <pc:spChg chg="mod topLvl">
          <ac:chgData name="Stephanie Dobson" userId="39ce1afa-33f0-4d17-b6c5-92f044c466b5" providerId="ADAL" clId="{22D7548B-715B-49DB-8560-B0C2F832AD75}" dt="2022-10-08T16:53:37.327" v="1192" actId="1076"/>
          <ac:spMkLst>
            <pc:docMk/>
            <pc:sldMk cId="139919025" sldId="291"/>
            <ac:spMk id="16" creationId="{7E632DF9-FDD9-C8D6-3C32-BFA0DBCF8F5F}"/>
          </ac:spMkLst>
        </pc:spChg>
        <pc:grpChg chg="add del mod">
          <ac:chgData name="Stephanie Dobson" userId="39ce1afa-33f0-4d17-b6c5-92f044c466b5" providerId="ADAL" clId="{22D7548B-715B-49DB-8560-B0C2F832AD75}" dt="2022-10-08T16:53:26.003" v="1190" actId="165"/>
          <ac:grpSpMkLst>
            <pc:docMk/>
            <pc:sldMk cId="139919025" sldId="291"/>
            <ac:grpSpMk id="14" creationId="{DD80E4CD-F9D2-80E0-3EFD-2046CAE90908}"/>
          </ac:grpSpMkLst>
        </pc:grpChg>
      </pc:sldChg>
      <pc:sldChg chg="addSp delSp modSp add mod modNotesTx">
        <pc:chgData name="Stephanie Dobson" userId="39ce1afa-33f0-4d17-b6c5-92f044c466b5" providerId="ADAL" clId="{22D7548B-715B-49DB-8560-B0C2F832AD75}" dt="2022-10-08T16:52:57.215" v="1184" actId="20577"/>
        <pc:sldMkLst>
          <pc:docMk/>
          <pc:sldMk cId="1007234613" sldId="292"/>
        </pc:sldMkLst>
        <pc:spChg chg="del">
          <ac:chgData name="Stephanie Dobson" userId="39ce1afa-33f0-4d17-b6c5-92f044c466b5" providerId="ADAL" clId="{22D7548B-715B-49DB-8560-B0C2F832AD75}" dt="2022-10-08T16:52:52.429" v="1181" actId="478"/>
          <ac:spMkLst>
            <pc:docMk/>
            <pc:sldMk cId="1007234613" sldId="292"/>
            <ac:spMk id="5" creationId="{D780FA4F-34A0-AACC-B947-9B2B0B0D41EA}"/>
          </ac:spMkLst>
        </pc:spChg>
        <pc:spChg chg="mod">
          <ac:chgData name="Stephanie Dobson" userId="39ce1afa-33f0-4d17-b6c5-92f044c466b5" providerId="ADAL" clId="{22D7548B-715B-49DB-8560-B0C2F832AD75}" dt="2022-10-08T16:52:52.898" v="1182"/>
          <ac:spMkLst>
            <pc:docMk/>
            <pc:sldMk cId="1007234613" sldId="292"/>
            <ac:spMk id="7" creationId="{97D62ACD-E2BB-35EC-4BC0-DE5BE0943FF1}"/>
          </ac:spMkLst>
        </pc:spChg>
        <pc:spChg chg="mod">
          <ac:chgData name="Stephanie Dobson" userId="39ce1afa-33f0-4d17-b6c5-92f044c466b5" providerId="ADAL" clId="{22D7548B-715B-49DB-8560-B0C2F832AD75}" dt="2022-10-08T16:52:57.215" v="1184" actId="20577"/>
          <ac:spMkLst>
            <pc:docMk/>
            <pc:sldMk cId="1007234613" sldId="292"/>
            <ac:spMk id="9" creationId="{D4131430-0371-A815-060E-04E1F1D2BBF8}"/>
          </ac:spMkLst>
        </pc:spChg>
        <pc:grpChg chg="add mod">
          <ac:chgData name="Stephanie Dobson" userId="39ce1afa-33f0-4d17-b6c5-92f044c466b5" providerId="ADAL" clId="{22D7548B-715B-49DB-8560-B0C2F832AD75}" dt="2022-10-08T16:52:52.898" v="1182"/>
          <ac:grpSpMkLst>
            <pc:docMk/>
            <pc:sldMk cId="1007234613" sldId="292"/>
            <ac:grpSpMk id="2" creationId="{C272CD53-3D02-989E-B1E8-1EE7EFBD3EED}"/>
          </ac:grpSpMkLst>
        </pc:grpChg>
      </pc:sldChg>
      <pc:sldChg chg="addSp delSp modSp add mod">
        <pc:chgData name="Stephanie Dobson" userId="39ce1afa-33f0-4d17-b6c5-92f044c466b5" providerId="ADAL" clId="{22D7548B-715B-49DB-8560-B0C2F832AD75}" dt="2022-10-08T18:03:49.956" v="1346" actId="478"/>
        <pc:sldMkLst>
          <pc:docMk/>
          <pc:sldMk cId="869152713" sldId="293"/>
        </pc:sldMkLst>
        <pc:spChg chg="add del mod">
          <ac:chgData name="Stephanie Dobson" userId="39ce1afa-33f0-4d17-b6c5-92f044c466b5" providerId="ADAL" clId="{22D7548B-715B-49DB-8560-B0C2F832AD75}" dt="2022-10-08T18:03:47.251" v="1345" actId="478"/>
          <ac:spMkLst>
            <pc:docMk/>
            <pc:sldMk cId="869152713" sldId="293"/>
            <ac:spMk id="2" creationId="{14E141E7-3008-C31E-D0C2-AD76016F6243}"/>
          </ac:spMkLst>
        </pc:spChg>
        <pc:spChg chg="add del mod">
          <ac:chgData name="Stephanie Dobson" userId="39ce1afa-33f0-4d17-b6c5-92f044c466b5" providerId="ADAL" clId="{22D7548B-715B-49DB-8560-B0C2F832AD75}" dt="2022-10-08T18:03:43.984" v="1344" actId="1076"/>
          <ac:spMkLst>
            <pc:docMk/>
            <pc:sldMk cId="869152713" sldId="293"/>
            <ac:spMk id="5" creationId="{3316C0BE-5373-75E6-13B6-2D5AB32CF956}"/>
          </ac:spMkLst>
        </pc:spChg>
        <pc:spChg chg="add del mod">
          <ac:chgData name="Stephanie Dobson" userId="39ce1afa-33f0-4d17-b6c5-92f044c466b5" providerId="ADAL" clId="{22D7548B-715B-49DB-8560-B0C2F832AD75}" dt="2022-10-08T18:03:49.956" v="1346" actId="478"/>
          <ac:spMkLst>
            <pc:docMk/>
            <pc:sldMk cId="869152713" sldId="293"/>
            <ac:spMk id="6" creationId="{BF809D41-289E-5359-0FEF-B5C5D1BEF85A}"/>
          </ac:spMkLst>
        </pc:spChg>
        <pc:spChg chg="del mod">
          <ac:chgData name="Stephanie Dobson" userId="39ce1afa-33f0-4d17-b6c5-92f044c466b5" providerId="ADAL" clId="{22D7548B-715B-49DB-8560-B0C2F832AD75}" dt="2022-10-08T18:03:10.359" v="1334" actId="478"/>
          <ac:spMkLst>
            <pc:docMk/>
            <pc:sldMk cId="869152713" sldId="293"/>
            <ac:spMk id="17" creationId="{5E530AF3-6580-9DBD-BD91-8E6B51AF376A}"/>
          </ac:spMkLst>
        </pc:spChg>
        <pc:spChg chg="del mod">
          <ac:chgData name="Stephanie Dobson" userId="39ce1afa-33f0-4d17-b6c5-92f044c466b5" providerId="ADAL" clId="{22D7548B-715B-49DB-8560-B0C2F832AD75}" dt="2022-10-08T18:03:08.323" v="1332" actId="478"/>
          <ac:spMkLst>
            <pc:docMk/>
            <pc:sldMk cId="869152713" sldId="293"/>
            <ac:spMk id="18" creationId="{E9499A05-FBEB-4726-20A9-FCEC82525F37}"/>
          </ac:spMkLst>
        </pc:spChg>
        <pc:spChg chg="del mod">
          <ac:chgData name="Stephanie Dobson" userId="39ce1afa-33f0-4d17-b6c5-92f044c466b5" providerId="ADAL" clId="{22D7548B-715B-49DB-8560-B0C2F832AD75}" dt="2022-10-08T18:03:04.494" v="1326" actId="478"/>
          <ac:spMkLst>
            <pc:docMk/>
            <pc:sldMk cId="869152713" sldId="293"/>
            <ac:spMk id="19" creationId="{5F4DECC4-7FBC-9718-B198-8480B1183133}"/>
          </ac:spMkLst>
        </pc:spChg>
        <pc:grpChg chg="del">
          <ac:chgData name="Stephanie Dobson" userId="39ce1afa-33f0-4d17-b6c5-92f044c466b5" providerId="ADAL" clId="{22D7548B-715B-49DB-8560-B0C2F832AD75}" dt="2022-10-08T18:03:07.036" v="1330" actId="478"/>
          <ac:grpSpMkLst>
            <pc:docMk/>
            <pc:sldMk cId="869152713" sldId="293"/>
            <ac:grpSpMk id="10" creationId="{EF6F110C-4C4D-AEA7-47DE-B96EF4B7E1F8}"/>
          </ac:grpSpMkLst>
        </pc:grpChg>
        <pc:picChg chg="del">
          <ac:chgData name="Stephanie Dobson" userId="39ce1afa-33f0-4d17-b6c5-92f044c466b5" providerId="ADAL" clId="{22D7548B-715B-49DB-8560-B0C2F832AD75}" dt="2022-10-08T18:03:05.297" v="1327" actId="478"/>
          <ac:picMkLst>
            <pc:docMk/>
            <pc:sldMk cId="869152713" sldId="293"/>
            <ac:picMk id="16" creationId="{A261EFD9-DFD7-2B83-3099-14AE400F350B}"/>
          </ac:picMkLst>
        </pc:picChg>
        <pc:picChg chg="del">
          <ac:chgData name="Stephanie Dobson" userId="39ce1afa-33f0-4d17-b6c5-92f044c466b5" providerId="ADAL" clId="{22D7548B-715B-49DB-8560-B0C2F832AD75}" dt="2022-10-08T18:03:13.165" v="1337" actId="478"/>
          <ac:picMkLst>
            <pc:docMk/>
            <pc:sldMk cId="869152713" sldId="293"/>
            <ac:picMk id="21" creationId="{F18FA826-80F6-8211-258F-949F05842771}"/>
          </ac:picMkLst>
        </pc:picChg>
        <pc:picChg chg="del">
          <ac:chgData name="Stephanie Dobson" userId="39ce1afa-33f0-4d17-b6c5-92f044c466b5" providerId="ADAL" clId="{22D7548B-715B-49DB-8560-B0C2F832AD75}" dt="2022-10-08T18:03:06.504" v="1329" actId="478"/>
          <ac:picMkLst>
            <pc:docMk/>
            <pc:sldMk cId="869152713" sldId="293"/>
            <ac:picMk id="1026" creationId="{8A991AE2-9F22-2327-01AF-8A3091270EB5}"/>
          </ac:picMkLst>
        </pc:picChg>
        <pc:picChg chg="del">
          <ac:chgData name="Stephanie Dobson" userId="39ce1afa-33f0-4d17-b6c5-92f044c466b5" providerId="ADAL" clId="{22D7548B-715B-49DB-8560-B0C2F832AD75}" dt="2022-10-08T18:03:10.975" v="1335" actId="478"/>
          <ac:picMkLst>
            <pc:docMk/>
            <pc:sldMk cId="869152713" sldId="293"/>
            <ac:picMk id="1030" creationId="{50D4EF26-54C1-3231-5685-042EE9267FD6}"/>
          </ac:picMkLst>
        </pc:picChg>
        <pc:picChg chg="del">
          <ac:chgData name="Stephanie Dobson" userId="39ce1afa-33f0-4d17-b6c5-92f044c466b5" providerId="ADAL" clId="{22D7548B-715B-49DB-8560-B0C2F832AD75}" dt="2022-10-08T18:03:08.871" v="1333" actId="478"/>
          <ac:picMkLst>
            <pc:docMk/>
            <pc:sldMk cId="869152713" sldId="293"/>
            <ac:picMk id="1034" creationId="{B142E629-6546-AE3F-583A-3DDA287BDCD2}"/>
          </ac:picMkLst>
        </pc:picChg>
        <pc:picChg chg="del">
          <ac:chgData name="Stephanie Dobson" userId="39ce1afa-33f0-4d17-b6c5-92f044c466b5" providerId="ADAL" clId="{22D7548B-715B-49DB-8560-B0C2F832AD75}" dt="2022-10-08T18:03:15.287" v="1338" actId="478"/>
          <ac:picMkLst>
            <pc:docMk/>
            <pc:sldMk cId="869152713" sldId="293"/>
            <ac:picMk id="1036" creationId="{802D9E13-B780-A832-25D2-85869FFA9E0D}"/>
          </ac:picMkLst>
        </pc:picChg>
        <pc:picChg chg="del">
          <ac:chgData name="Stephanie Dobson" userId="39ce1afa-33f0-4d17-b6c5-92f044c466b5" providerId="ADAL" clId="{22D7548B-715B-49DB-8560-B0C2F832AD75}" dt="2022-10-08T18:03:11.692" v="1336" actId="478"/>
          <ac:picMkLst>
            <pc:docMk/>
            <pc:sldMk cId="869152713" sldId="293"/>
            <ac:picMk id="1038" creationId="{7C1CD270-7B79-70BB-6179-9690EC8CA37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6125C-6966-BE41-A15E-C470BBE5756B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59AA9-1B93-2D49-AE94-47ECB87F1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04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ycollaborativelaw.com/" TargetMode="External"/><Relationship Id="rId3" Type="http://schemas.openxmlformats.org/officeDocument/2006/relationships/hyperlink" Target="https://www.bccollaborativerostersociety.com/pro-bono-collaborative-family-law-project/" TargetMode="External"/><Relationship Id="rId7" Type="http://schemas.openxmlformats.org/officeDocument/2006/relationships/hyperlink" Target="https://www.collabwis.org/apply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collaborativepracticeflorida.com/low-and-no-cost-services/" TargetMode="External"/><Relationship Id="rId5" Type="http://schemas.openxmlformats.org/officeDocument/2006/relationships/hyperlink" Target="http://www.collaborativeprojectdc.com/" TargetMode="External"/><Relationship Id="rId4" Type="http://schemas.openxmlformats.org/officeDocument/2006/relationships/hyperlink" Target="http://www.rebuildingfamiliesllc.com/Streamlined-Collaborative-Divorce.php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59AA9-1B93-2D49-AE94-47ECB87F18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49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presenters: </a:t>
            </a:r>
          </a:p>
          <a:p>
            <a:r>
              <a:rPr lang="en-US" dirty="0"/>
              <a:t>Giulia and Hannah (or Concetta) </a:t>
            </a:r>
          </a:p>
          <a:p>
            <a:r>
              <a:rPr lang="en-US" dirty="0"/>
              <a:t>Jo-Anne to be the scribe </a:t>
            </a:r>
          </a:p>
          <a:p>
            <a:endParaRPr lang="en-US" dirty="0"/>
          </a:p>
          <a:p>
            <a:r>
              <a:rPr lang="en-US" dirty="0"/>
              <a:t>4:20-4:35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59AA9-1B93-2D49-AE94-47ECB87F18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74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presenters: </a:t>
            </a:r>
          </a:p>
          <a:p>
            <a:r>
              <a:rPr lang="en-US" dirty="0"/>
              <a:t>Robert</a:t>
            </a:r>
          </a:p>
          <a:p>
            <a:r>
              <a:rPr lang="en-US" dirty="0"/>
              <a:t>Jo-Anne will be the scribe for any takeaways </a:t>
            </a:r>
          </a:p>
          <a:p>
            <a:endParaRPr lang="en-US" dirty="0"/>
          </a:p>
          <a:p>
            <a:r>
              <a:rPr lang="en-US" dirty="0"/>
              <a:t>4:35-4:50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59AA9-1B93-2D49-AE94-47ECB87F18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68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presenters: </a:t>
            </a:r>
          </a:p>
          <a:p>
            <a:r>
              <a:rPr lang="en-US" dirty="0"/>
              <a:t>Liza and Brian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59AA9-1B93-2D49-AE94-47ECB87F18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24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2:00- 2:10</a:t>
            </a:r>
          </a:p>
          <a:p>
            <a:r>
              <a:rPr lang="en-US" dirty="0"/>
              <a:t>Liz</a:t>
            </a:r>
          </a:p>
          <a:p>
            <a:r>
              <a:rPr lang="en-US" dirty="0"/>
              <a:t>Concetta</a:t>
            </a:r>
          </a:p>
          <a:p>
            <a:r>
              <a:rPr lang="en-US" dirty="0"/>
              <a:t>Jo-Anne</a:t>
            </a:r>
          </a:p>
          <a:p>
            <a:r>
              <a:rPr lang="en-US" dirty="0"/>
              <a:t>Giulia</a:t>
            </a:r>
          </a:p>
          <a:p>
            <a:r>
              <a:rPr lang="en-US" dirty="0"/>
              <a:t>Nancy</a:t>
            </a:r>
          </a:p>
          <a:p>
            <a:r>
              <a:rPr lang="en-US" dirty="0"/>
              <a:t>Pam </a:t>
            </a:r>
          </a:p>
          <a:p>
            <a:r>
              <a:rPr lang="en-US" dirty="0"/>
              <a:t>Robert </a:t>
            </a:r>
          </a:p>
          <a:p>
            <a:r>
              <a:rPr lang="en-US" dirty="0"/>
              <a:t>Stephanie</a:t>
            </a:r>
          </a:p>
          <a:p>
            <a:r>
              <a:rPr lang="en-US" dirty="0"/>
              <a:t>Hannah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59AA9-1B93-2D49-AE94-47ECB87F18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31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presenters:</a:t>
            </a:r>
          </a:p>
          <a:p>
            <a:r>
              <a:rPr lang="en-US" dirty="0"/>
              <a:t>Liz </a:t>
            </a:r>
          </a:p>
          <a:p>
            <a:endParaRPr lang="en-US" dirty="0"/>
          </a:p>
          <a:p>
            <a:r>
              <a:rPr lang="en-US" dirty="0"/>
              <a:t>2:10-2:20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59AA9-1B93-2D49-AE94-47ECB87F18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26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Presenter: </a:t>
            </a:r>
          </a:p>
          <a:p>
            <a:r>
              <a:rPr lang="en-US" dirty="0"/>
              <a:t>Pam </a:t>
            </a:r>
          </a:p>
          <a:p>
            <a:endParaRPr lang="en-US" dirty="0"/>
          </a:p>
          <a:p>
            <a:r>
              <a:rPr lang="en-US" dirty="0"/>
              <a:t>2:20-2:30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59AA9-1B93-2D49-AE94-47ECB87F18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57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presenters:</a:t>
            </a:r>
          </a:p>
          <a:p>
            <a:r>
              <a:rPr lang="en-US" dirty="0"/>
              <a:t>Nancy / Stephanie</a:t>
            </a:r>
          </a:p>
          <a:p>
            <a:br>
              <a:rPr lang="en-US" dirty="0"/>
            </a:br>
            <a:r>
              <a:rPr lang="en-US" dirty="0"/>
              <a:t>2:30-2:40</a:t>
            </a:r>
          </a:p>
          <a:p>
            <a:endParaRPr lang="en-US" dirty="0"/>
          </a:p>
          <a:p>
            <a:r>
              <a:rPr lang="en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British Columbia</a:t>
            </a:r>
            <a:r>
              <a:rPr lang="en-CA" dirty="0"/>
              <a:t> </a:t>
            </a:r>
            <a:r>
              <a:rPr lang="en-CA" sz="18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3"/>
              </a:rPr>
              <a:t>https://www.bccollaborativerostersociety.com/pro-bono-collaborative-family-law-project/</a:t>
            </a:r>
            <a:r>
              <a:rPr lang="en-CA" dirty="0"/>
              <a:t> </a:t>
            </a:r>
          </a:p>
          <a:p>
            <a:r>
              <a:rPr lang="en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Connecticut</a:t>
            </a:r>
            <a:r>
              <a:rPr lang="en-CA" dirty="0"/>
              <a:t> </a:t>
            </a:r>
            <a:r>
              <a:rPr lang="en-CA" sz="18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4"/>
              </a:rPr>
              <a:t>http://www.rebuildingfamiliesllc.com/Streamlined-Collaborative-Divorce.php </a:t>
            </a:r>
            <a:r>
              <a:rPr lang="en-CA" dirty="0"/>
              <a:t> </a:t>
            </a:r>
          </a:p>
          <a:p>
            <a:r>
              <a:rPr lang="en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District of Columbia</a:t>
            </a:r>
            <a:r>
              <a:rPr lang="en-CA" dirty="0"/>
              <a:t> </a:t>
            </a:r>
            <a:r>
              <a:rPr lang="en-CA" sz="18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5"/>
              </a:rPr>
              <a:t>www.collaborativeprojectdc.com</a:t>
            </a:r>
            <a:r>
              <a:rPr lang="en-CA" dirty="0"/>
              <a:t> </a:t>
            </a:r>
          </a:p>
          <a:p>
            <a:r>
              <a:rPr lang="en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Florida </a:t>
            </a:r>
            <a:r>
              <a:rPr lang="en-CA" sz="2800" dirty="0">
                <a:hlinkClick r:id="rId6"/>
              </a:rPr>
              <a:t>https://www.collaborativepracticeflorida.com/low-and-no-cost-services/</a:t>
            </a:r>
            <a:r>
              <a:rPr lang="en-CA" dirty="0"/>
              <a:t> </a:t>
            </a:r>
          </a:p>
          <a:p>
            <a:r>
              <a:rPr lang="en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Wisconsin</a:t>
            </a:r>
            <a:r>
              <a:rPr lang="en-CA" dirty="0"/>
              <a:t> </a:t>
            </a:r>
            <a:r>
              <a:rPr lang="en-CA" sz="18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7"/>
              </a:rPr>
              <a:t>https://www.collabwis.org/apply/ </a:t>
            </a:r>
            <a:r>
              <a:rPr lang="en-CA" dirty="0"/>
              <a:t> </a:t>
            </a:r>
          </a:p>
          <a:p>
            <a:r>
              <a:rPr lang="en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Rochester, New York</a:t>
            </a:r>
            <a:r>
              <a:rPr lang="en-CA" dirty="0"/>
              <a:t> </a:t>
            </a:r>
            <a:r>
              <a:rPr lang="en-CA" sz="18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8"/>
              </a:rPr>
              <a:t>https://nycollaborativelaw.com/reduced-fee-program/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59AA9-1B93-2D49-AE94-47ECB87F18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27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presenters:</a:t>
            </a:r>
          </a:p>
          <a:p>
            <a:r>
              <a:rPr lang="en-US" dirty="0"/>
              <a:t>Nancy </a:t>
            </a:r>
          </a:p>
          <a:p>
            <a:r>
              <a:rPr lang="en-US" dirty="0"/>
              <a:t>Nancy to intro the breakout session </a:t>
            </a:r>
          </a:p>
          <a:p>
            <a:r>
              <a:rPr lang="en-US" dirty="0"/>
              <a:t>Committee member at each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59AA9-1B93-2D49-AE94-47ECB87F18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54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presenters: </a:t>
            </a:r>
          </a:p>
          <a:p>
            <a:r>
              <a:rPr lang="en-US" dirty="0"/>
              <a:t>Committee members from each table- Liza and Brian </a:t>
            </a:r>
          </a:p>
          <a:p>
            <a:r>
              <a:rPr lang="en-US" dirty="0"/>
              <a:t>Concetta will moderate </a:t>
            </a:r>
          </a:p>
          <a:p>
            <a:r>
              <a:rPr lang="en-US" dirty="0"/>
              <a:t>Jo-Anne to be the scribe - whiteboard</a:t>
            </a:r>
          </a:p>
          <a:p>
            <a:endParaRPr lang="en-US" dirty="0"/>
          </a:p>
          <a:p>
            <a:r>
              <a:rPr lang="en-US" dirty="0"/>
              <a:t>3:10-3:30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59AA9-1B93-2D49-AE94-47ECB87F18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17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presenters:</a:t>
            </a:r>
          </a:p>
          <a:p>
            <a:r>
              <a:rPr lang="en-US" dirty="0"/>
              <a:t>3:30-3:40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59AA9-1B93-2D49-AE94-47ECB87F18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82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presenters:</a:t>
            </a:r>
          </a:p>
          <a:p>
            <a:r>
              <a:rPr lang="en-US" dirty="0"/>
              <a:t>Robert </a:t>
            </a:r>
          </a:p>
          <a:p>
            <a:endParaRPr lang="en-US" dirty="0"/>
          </a:p>
          <a:p>
            <a:r>
              <a:rPr lang="en-US" dirty="0"/>
              <a:t>Small Group: committee member in each group</a:t>
            </a:r>
          </a:p>
          <a:p>
            <a:endParaRPr lang="en-US" dirty="0"/>
          </a:p>
          <a:p>
            <a:r>
              <a:rPr lang="en-US" dirty="0"/>
              <a:t>3:40-3:50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59AA9-1B93-2D49-AE94-47ECB87F18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32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10/18/22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10/18/22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10/18/22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10/18/22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01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hyperlink" Target="https://www.collaborativepractice.com/workshop-11-essentials-jumpstart-or-revive-access-collaborative-progra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image" Target="../media/image10.jpg"/><Relationship Id="rId4" Type="http://schemas.openxmlformats.org/officeDocument/2006/relationships/hyperlink" Target="https://innovationbydesign.pressbooks.com/chapter/define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iacp-access+admins@gaggle.email" TargetMode="External"/><Relationship Id="rId5" Type="http://schemas.openxmlformats.org/officeDocument/2006/relationships/hyperlink" Target="mailto:est823@gmail.com" TargetMode="External"/><Relationship Id="rId4" Type="http://schemas.openxmlformats.org/officeDocument/2006/relationships/hyperlink" Target="mailto:brian@galbraithfamilylaw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freepngimg.com/png/18456-team-work-transparen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d/3.0/" TargetMode="External"/><Relationship Id="rId5" Type="http://schemas.openxmlformats.org/officeDocument/2006/relationships/image" Target="../media/image10.jpg"/><Relationship Id="rId4" Type="http://schemas.openxmlformats.org/officeDocument/2006/relationships/hyperlink" Target="http://www.christiansincontext.com/2015/12/how-to-build-wall-in-52-days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llaborativeprojectdc.com/" TargetMode="External"/><Relationship Id="rId13" Type="http://schemas.openxmlformats.org/officeDocument/2006/relationships/image" Target="../media/image16.png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12" Type="http://schemas.openxmlformats.org/officeDocument/2006/relationships/hyperlink" Target="https://www.collabwis.org/apply/" TargetMode="Externa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rebuildingfamiliesllc.com/Streamlined-Collaborative-Divorce.php" TargetMode="Externa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hyperlink" Target="https://nycollaborativelaw.com/reduced-fee-program/" TargetMode="External"/><Relationship Id="rId4" Type="http://schemas.openxmlformats.org/officeDocument/2006/relationships/hyperlink" Target="https://www.bccollaborativerostersociety.com/pro-bono-collaborative-family-law-project/" TargetMode="External"/><Relationship Id="rId9" Type="http://schemas.openxmlformats.org/officeDocument/2006/relationships/image" Target="../media/image14.jpeg"/><Relationship Id="rId14" Type="http://schemas.openxmlformats.org/officeDocument/2006/relationships/hyperlink" Target="https://www.collaborativepracticeflorida.com/low-and-no-cost-service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image" Target="../media/image10.jpg"/><Relationship Id="rId4" Type="http://schemas.openxmlformats.org/officeDocument/2006/relationships/hyperlink" Target="https://en.wikipedia.org/wiki/Distanc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1306CB-01AD-466A-AE01-A8336A083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800100"/>
            <a:ext cx="10390909" cy="5257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07D338-1D28-4362-85DC-6E289F0E56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6405" y="2813976"/>
            <a:ext cx="10248903" cy="175645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Collaborative for All Families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4000" b="0" i="0" u="none" strike="noStrike" dirty="0">
                <a:solidFill>
                  <a:schemeClr val="tx1"/>
                </a:solidFill>
                <a:effectLst/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Essentials to Jumpstart or Revive an Access to Collaborative Program</a:t>
            </a:r>
            <a:endParaRPr lang="en-US" sz="4000" b="1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B1B4F3-32C6-482A-A2D9-1A5C3B0A9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2842" y="4872686"/>
            <a:ext cx="6036027" cy="882957"/>
          </a:xfrm>
        </p:spPr>
        <p:txBody>
          <a:bodyPr>
            <a:noAutofit/>
          </a:bodyPr>
          <a:lstStyle/>
          <a:p>
            <a:r>
              <a:rPr lang="en-US" sz="2400" b="1" dirty="0"/>
              <a:t>Presented by: </a:t>
            </a:r>
            <a:br>
              <a:rPr lang="en-US" sz="2400" b="1" dirty="0"/>
            </a:br>
            <a:r>
              <a:rPr lang="en-US" sz="2400" b="1" dirty="0"/>
              <a:t>IACP’s Access to Collaborative Committee</a:t>
            </a:r>
          </a:p>
          <a:p>
            <a:pPr lvl="1"/>
            <a:endParaRPr lang="en-US" sz="2800" b="1" dirty="0">
              <a:solidFill>
                <a:schemeClr val="tx1"/>
              </a:solidFill>
            </a:endParaRPr>
          </a:p>
          <a:p>
            <a:pPr lvl="1"/>
            <a:endParaRPr lang="en-US" sz="2800" b="1" dirty="0">
              <a:solidFill>
                <a:schemeClr val="tx1"/>
              </a:solidFill>
            </a:endParaRPr>
          </a:p>
          <a:p>
            <a:endParaRPr lang="en-US" sz="2800" b="1" dirty="0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2073A33A-83A0-ECAC-7C0C-C05DA37C9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052" y="963137"/>
            <a:ext cx="4295595" cy="88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78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29F0488-80B4-EF09-E0E9-A221FFDE5B8A}"/>
              </a:ext>
            </a:extLst>
          </p:cNvPr>
          <p:cNvSpPr/>
          <p:nvPr/>
        </p:nvSpPr>
        <p:spPr>
          <a:xfrm>
            <a:off x="1813687" y="2377559"/>
            <a:ext cx="5031588" cy="1853728"/>
          </a:xfrm>
          <a:prstGeom prst="rect">
            <a:avLst/>
          </a:prstGeom>
          <a:solidFill>
            <a:srgbClr val="FFF9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CE14C84-07B0-4F15-9042-16F1B9A17F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/>
        </p:blipFill>
        <p:spPr>
          <a:xfrm>
            <a:off x="7376272" y="1744519"/>
            <a:ext cx="4151595" cy="3243117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433A1-1D85-4DD4-ACFF-F0B99D375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40637" y="2973146"/>
            <a:ext cx="5187702" cy="662554"/>
          </a:xfrm>
        </p:spPr>
        <p:txBody>
          <a:bodyPr>
            <a:normAutofit/>
          </a:bodyPr>
          <a:lstStyle/>
          <a:p>
            <a:r>
              <a:rPr lang="en-US" sz="2800" b="1" dirty="0"/>
              <a:t>Take-aways from small groups</a:t>
            </a:r>
          </a:p>
          <a:p>
            <a:endParaRPr lang="en-US" sz="1600" b="1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AAF9177-D8D3-D12F-225E-8AD90A666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7376" y="654897"/>
            <a:ext cx="920436" cy="65347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0D1A56E-E887-C8EF-3165-36684E02EF56}"/>
              </a:ext>
            </a:extLst>
          </p:cNvPr>
          <p:cNvSpPr txBox="1">
            <a:spLocks/>
          </p:cNvSpPr>
          <p:nvPr/>
        </p:nvSpPr>
        <p:spPr>
          <a:xfrm>
            <a:off x="1109301" y="1167241"/>
            <a:ext cx="6440361" cy="66255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u="sng" dirty="0"/>
              <a:t>Regroup Together</a:t>
            </a:r>
            <a:endParaRPr lang="en-US" sz="40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D62ACD-E2BB-35EC-4BC0-DE5BE0943FF1}"/>
              </a:ext>
            </a:extLst>
          </p:cNvPr>
          <p:cNvSpPr/>
          <p:nvPr/>
        </p:nvSpPr>
        <p:spPr>
          <a:xfrm>
            <a:off x="10884821" y="5908733"/>
            <a:ext cx="360948" cy="342089"/>
          </a:xfrm>
          <a:prstGeom prst="ellipse">
            <a:avLst/>
          </a:prstGeom>
          <a:solidFill>
            <a:srgbClr val="2A85C4"/>
          </a:solidFill>
          <a:ln>
            <a:solidFill>
              <a:srgbClr val="2A85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9AFAB8-365E-2EC7-415C-099E7F8EFE6B}"/>
              </a:ext>
            </a:extLst>
          </p:cNvPr>
          <p:cNvSpPr txBox="1"/>
          <p:nvPr/>
        </p:nvSpPr>
        <p:spPr>
          <a:xfrm>
            <a:off x="10854714" y="5895111"/>
            <a:ext cx="42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07234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CE14C84-07B0-4F15-9042-16F1B9A17F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7953548" y="1744519"/>
            <a:ext cx="3067381" cy="3243117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433A1-1D85-4DD4-ACFF-F0B99D375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9300" y="2487305"/>
            <a:ext cx="5879802" cy="2659126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1" dirty="0"/>
              <a:t>What to Evaluate: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/>
              <a:t>Program operations,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/>
              <a:t>Concept and design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/>
              <a:t>Outcomes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1" dirty="0"/>
              <a:t>Client Experience Survey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AAF9177-D8D3-D12F-225E-8AD90A666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7376" y="654897"/>
            <a:ext cx="920436" cy="653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8F7102-E9B2-A2AE-D4EF-DF02DF4922EF}"/>
              </a:ext>
            </a:extLst>
          </p:cNvPr>
          <p:cNvSpPr txBox="1"/>
          <p:nvPr/>
        </p:nvSpPr>
        <p:spPr>
          <a:xfrm>
            <a:off x="7953548" y="4987636"/>
            <a:ext cx="3067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innovationbydesign.pressbooks.com/chapter/define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c-sa/3.0/"/>
              </a:rPr>
              <a:t>CC BY-SA-NC</a:t>
            </a:r>
            <a:endParaRPr lang="en-US" sz="9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5D05CB-5672-CD03-584D-5577855504E4}"/>
              </a:ext>
            </a:extLst>
          </p:cNvPr>
          <p:cNvSpPr txBox="1">
            <a:spLocks/>
          </p:cNvSpPr>
          <p:nvPr/>
        </p:nvSpPr>
        <p:spPr>
          <a:xfrm>
            <a:off x="1109301" y="1167241"/>
            <a:ext cx="6440361" cy="66255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u="sng" dirty="0"/>
              <a:t>Program Evaluation</a:t>
            </a:r>
            <a:endParaRPr lang="en-US" sz="40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F8D596C-B0AF-67BB-41F2-C0BA89F60939}"/>
              </a:ext>
            </a:extLst>
          </p:cNvPr>
          <p:cNvSpPr/>
          <p:nvPr/>
        </p:nvSpPr>
        <p:spPr>
          <a:xfrm>
            <a:off x="10884821" y="5908733"/>
            <a:ext cx="360948" cy="342089"/>
          </a:xfrm>
          <a:prstGeom prst="ellipse">
            <a:avLst/>
          </a:prstGeom>
          <a:solidFill>
            <a:srgbClr val="2A85C4"/>
          </a:solidFill>
          <a:ln>
            <a:solidFill>
              <a:srgbClr val="2A85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632DF9-FDD9-C8D6-3C32-BFA0DBCF8F5F}"/>
              </a:ext>
            </a:extLst>
          </p:cNvPr>
          <p:cNvSpPr txBox="1"/>
          <p:nvPr/>
        </p:nvSpPr>
        <p:spPr>
          <a:xfrm>
            <a:off x="10854714" y="5895111"/>
            <a:ext cx="42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39919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CE14C84-07B0-4F15-9042-16F1B9A17F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/>
        </p:blipFill>
        <p:spPr>
          <a:xfrm>
            <a:off x="871713" y="850689"/>
            <a:ext cx="10392012" cy="5382869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433A1-1D85-4DD4-ACFF-F0B99D375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9524" y="933595"/>
            <a:ext cx="10282482" cy="314269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endParaRPr lang="en-US" sz="2400" b="1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b="1" dirty="0"/>
              <a:t>Join the dialogue </a:t>
            </a:r>
            <a:r>
              <a:rPr lang="en-US" sz="2400" dirty="0"/>
              <a:t>– sign up for our Access Committee!</a:t>
            </a:r>
            <a:br>
              <a:rPr lang="en-US" sz="2400" dirty="0"/>
            </a:br>
            <a:r>
              <a:rPr lang="en-US" sz="2400" dirty="0"/>
              <a:t>Email co-chairs for more </a:t>
            </a:r>
            <a:r>
              <a:rPr lang="en-US" sz="2400" dirty="0">
                <a:solidFill>
                  <a:schemeClr val="tx1"/>
                </a:solidFill>
              </a:rPr>
              <a:t>info: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brian@galbraithfamilylaw.com</a:t>
            </a:r>
            <a:r>
              <a:rPr lang="en-US" sz="2400" dirty="0">
                <a:solidFill>
                  <a:schemeClr val="tx1"/>
                </a:solidFill>
              </a:rPr>
              <a:t> and </a:t>
            </a:r>
            <a:r>
              <a:rPr lang="en-US" sz="24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est823@gmail.com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Join the Access Committee </a:t>
            </a:r>
            <a:r>
              <a:rPr lang="en-US" sz="2400" dirty="0" err="1">
                <a:solidFill>
                  <a:schemeClr val="tx1"/>
                </a:solidFill>
              </a:rPr>
              <a:t>listserve</a:t>
            </a:r>
            <a:r>
              <a:rPr lang="en-US" sz="2400" dirty="0">
                <a:solidFill>
                  <a:schemeClr val="tx1"/>
                </a:solidFill>
              </a:rPr>
              <a:t> - email the administrator to join: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 err="1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iacp-access+admins@gaggle.email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C34D44-9B94-38A6-0306-B05A8C22B24A}"/>
              </a:ext>
            </a:extLst>
          </p:cNvPr>
          <p:cNvSpPr/>
          <p:nvPr/>
        </p:nvSpPr>
        <p:spPr>
          <a:xfrm>
            <a:off x="8217168" y="3966032"/>
            <a:ext cx="2579784" cy="1596565"/>
          </a:xfrm>
          <a:prstGeom prst="rect">
            <a:avLst/>
          </a:prstGeom>
          <a:solidFill>
            <a:srgbClr val="FFF9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0E2D19-EF04-7129-1BB1-D383A2C6B7D5}"/>
              </a:ext>
            </a:extLst>
          </p:cNvPr>
          <p:cNvSpPr txBox="1">
            <a:spLocks/>
          </p:cNvSpPr>
          <p:nvPr/>
        </p:nvSpPr>
        <p:spPr>
          <a:xfrm>
            <a:off x="8403166" y="4232160"/>
            <a:ext cx="2207789" cy="10643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2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Give us your Thoughts!</a:t>
            </a:r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928726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14AA558-6A56-0CC8-0458-EEFFD5C1572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004" r="20004"/>
          <a:stretch/>
        </p:blipFill>
        <p:spPr>
          <a:xfrm>
            <a:off x="8082767" y="953096"/>
            <a:ext cx="2757011" cy="429768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21B87-7FC8-755F-0E67-0AF88FC09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2999" y="2739616"/>
            <a:ext cx="6172200" cy="1832383"/>
          </a:xfrm>
        </p:spPr>
        <p:txBody>
          <a:bodyPr>
            <a:normAutofit/>
          </a:bodyPr>
          <a:lstStyle/>
          <a:p>
            <a:r>
              <a:rPr lang="en-US" sz="2800" dirty="0"/>
              <a:t>Brian Galbraith </a:t>
            </a:r>
          </a:p>
          <a:p>
            <a:r>
              <a:rPr lang="en-US" sz="2800" dirty="0"/>
              <a:t>Liza Thayer </a:t>
            </a:r>
          </a:p>
          <a:p>
            <a:r>
              <a:rPr lang="en-US" sz="2800" dirty="0"/>
              <a:t>Committee Members Self-Introduction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D3C3ED-860D-632E-4ECF-28702F479AA0}"/>
              </a:ext>
            </a:extLst>
          </p:cNvPr>
          <p:cNvSpPr txBox="1"/>
          <p:nvPr/>
        </p:nvSpPr>
        <p:spPr>
          <a:xfrm>
            <a:off x="8082767" y="5250776"/>
            <a:ext cx="275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freepngimg.com/png/18456-team-work-transparent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/3.0/"/>
              </a:rPr>
              <a:t>CC BY-NC</a:t>
            </a:r>
            <a:endParaRPr lang="en-US" sz="9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FD40E2C-EC78-883B-B9EC-432B657CDDF3}"/>
              </a:ext>
            </a:extLst>
          </p:cNvPr>
          <p:cNvSpPr txBox="1">
            <a:spLocks/>
          </p:cNvSpPr>
          <p:nvPr/>
        </p:nvSpPr>
        <p:spPr>
          <a:xfrm>
            <a:off x="1109301" y="1167241"/>
            <a:ext cx="4986699" cy="66255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u="sng" dirty="0"/>
              <a:t>Meet the Presenters</a:t>
            </a:r>
            <a:endParaRPr lang="en-US" sz="4000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75D445-3BE8-6CB5-A579-DEAD81254728}"/>
              </a:ext>
            </a:extLst>
          </p:cNvPr>
          <p:cNvGrpSpPr/>
          <p:nvPr/>
        </p:nvGrpSpPr>
        <p:grpSpPr>
          <a:xfrm>
            <a:off x="10884821" y="5901409"/>
            <a:ext cx="360948" cy="369332"/>
            <a:chOff x="10996864" y="5960024"/>
            <a:chExt cx="360948" cy="36933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C337C1-48A7-0B16-A706-AE09E1560D5E}"/>
                </a:ext>
              </a:extLst>
            </p:cNvPr>
            <p:cNvSpPr/>
            <p:nvPr/>
          </p:nvSpPr>
          <p:spPr>
            <a:xfrm>
              <a:off x="10996864" y="5967348"/>
              <a:ext cx="360948" cy="342089"/>
            </a:xfrm>
            <a:prstGeom prst="ellipse">
              <a:avLst/>
            </a:prstGeom>
            <a:solidFill>
              <a:srgbClr val="2A85C4"/>
            </a:solidFill>
            <a:ln>
              <a:solidFill>
                <a:srgbClr val="2A85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F89C80-A6C2-0070-5B02-15EF7EF09DE5}"/>
                </a:ext>
              </a:extLst>
            </p:cNvPr>
            <p:cNvSpPr txBox="1"/>
            <p:nvPr/>
          </p:nvSpPr>
          <p:spPr>
            <a:xfrm>
              <a:off x="11048693" y="5960024"/>
              <a:ext cx="257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2887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46AA-696C-4E82-8DD0-6886F5C52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01" y="1167241"/>
            <a:ext cx="4986699" cy="662554"/>
          </a:xfrm>
        </p:spPr>
        <p:txBody>
          <a:bodyPr>
            <a:noAutofit/>
          </a:bodyPr>
          <a:lstStyle/>
          <a:p>
            <a:r>
              <a:rPr lang="en-US" sz="4000" b="1" u="sng" dirty="0"/>
              <a:t>Review Your WHY</a:t>
            </a:r>
            <a:endParaRPr lang="en-US" sz="40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1CBA20-5AB4-3B30-8DD2-940885AEB197}"/>
              </a:ext>
            </a:extLst>
          </p:cNvPr>
          <p:cNvSpPr/>
          <p:nvPr/>
        </p:nvSpPr>
        <p:spPr>
          <a:xfrm>
            <a:off x="1008186" y="5462217"/>
            <a:ext cx="6049106" cy="662554"/>
          </a:xfrm>
          <a:prstGeom prst="rect">
            <a:avLst/>
          </a:prstGeom>
          <a:solidFill>
            <a:srgbClr val="87A7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8D9BD-077C-40BF-A6FF-76C89A468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9301" y="2533572"/>
            <a:ext cx="4986699" cy="2224867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b="1" dirty="0"/>
              <a:t>Recap of </a:t>
            </a:r>
            <a:r>
              <a:rPr lang="en-US" sz="2800" b="1" i="1" dirty="0"/>
              <a:t>WHY </a:t>
            </a:r>
            <a:r>
              <a:rPr lang="en-US" sz="2800" b="1" dirty="0"/>
              <a:t>statements 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b="1" dirty="0"/>
              <a:t>Understand your</a:t>
            </a:r>
            <a:r>
              <a:rPr lang="en-US" sz="2800" b="1" i="1" dirty="0"/>
              <a:t> WHY </a:t>
            </a:r>
            <a:endParaRPr lang="en-US" sz="2800" b="1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b="1" dirty="0"/>
              <a:t>Why do you do the work you do? </a:t>
            </a:r>
          </a:p>
          <a:p>
            <a:pPr lvl="1" algn="just"/>
            <a:endParaRPr lang="en-US" sz="22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>
              <a:highlight>
                <a:srgbClr val="FFFF00"/>
              </a:highlight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0914212-3A4A-DF04-D26A-19382951421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3885" t="1403" r="29774"/>
          <a:stretch/>
        </p:blipFill>
        <p:spPr>
          <a:xfrm>
            <a:off x="6857658" y="1308372"/>
            <a:ext cx="4751170" cy="4708235"/>
          </a:xfrm>
          <a:prstGeom prst="roundRect">
            <a:avLst>
              <a:gd name="adj" fmla="val 50000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9065CA-D4C7-3AA5-D0F5-7D8C17F11193}"/>
              </a:ext>
            </a:extLst>
          </p:cNvPr>
          <p:cNvSpPr txBox="1"/>
          <p:nvPr/>
        </p:nvSpPr>
        <p:spPr>
          <a:xfrm>
            <a:off x="1260402" y="5598016"/>
            <a:ext cx="5544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If we start with our Why, the rest will fall into place. 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304E28A-AF8E-91D2-5B75-6F54242F6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7376" y="654897"/>
            <a:ext cx="920436" cy="6534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6BF0C8-79AA-397B-B435-409D426E9683}"/>
              </a:ext>
            </a:extLst>
          </p:cNvPr>
          <p:cNvGrpSpPr/>
          <p:nvPr/>
        </p:nvGrpSpPr>
        <p:grpSpPr>
          <a:xfrm>
            <a:off x="10884821" y="5901409"/>
            <a:ext cx="360948" cy="369332"/>
            <a:chOff x="10996864" y="5960024"/>
            <a:chExt cx="360948" cy="36933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634D026-50EE-344A-70C8-B8B669342DE3}"/>
                </a:ext>
              </a:extLst>
            </p:cNvPr>
            <p:cNvSpPr/>
            <p:nvPr/>
          </p:nvSpPr>
          <p:spPr>
            <a:xfrm>
              <a:off x="10996864" y="5967348"/>
              <a:ext cx="360948" cy="342089"/>
            </a:xfrm>
            <a:prstGeom prst="ellipse">
              <a:avLst/>
            </a:prstGeom>
            <a:solidFill>
              <a:srgbClr val="2A85C4"/>
            </a:solidFill>
            <a:ln>
              <a:solidFill>
                <a:srgbClr val="2A85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D8AA7D-D245-A9E4-3AF5-D4CA50CCD388}"/>
                </a:ext>
              </a:extLst>
            </p:cNvPr>
            <p:cNvSpPr txBox="1"/>
            <p:nvPr/>
          </p:nvSpPr>
          <p:spPr>
            <a:xfrm>
              <a:off x="11048693" y="5960024"/>
              <a:ext cx="257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4734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CC3D9A9-9933-7DFA-8BC1-5D8EA672DD60}"/>
              </a:ext>
            </a:extLst>
          </p:cNvPr>
          <p:cNvSpPr/>
          <p:nvPr/>
        </p:nvSpPr>
        <p:spPr>
          <a:xfrm>
            <a:off x="922465" y="2174631"/>
            <a:ext cx="5795591" cy="2508738"/>
          </a:xfrm>
          <a:prstGeom prst="rect">
            <a:avLst/>
          </a:prstGeom>
          <a:solidFill>
            <a:srgbClr val="FFF9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238372-A87E-0472-D77F-D0D71FD93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157" r="20157"/>
          <a:stretch/>
        </p:blipFill>
        <p:spPr>
          <a:xfrm>
            <a:off x="7280696" y="1400697"/>
            <a:ext cx="4244324" cy="445756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CF7068-FB7D-4C4D-F899-68E17DB1AC04}"/>
              </a:ext>
            </a:extLst>
          </p:cNvPr>
          <p:cNvSpPr txBox="1"/>
          <p:nvPr/>
        </p:nvSpPr>
        <p:spPr>
          <a:xfrm>
            <a:off x="1109301" y="2521059"/>
            <a:ext cx="542192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1" i="0" u="none" strike="noStrike" dirty="0">
                <a:solidFill>
                  <a:srgbClr val="000000"/>
                </a:solidFill>
                <a:effectLst/>
              </a:rPr>
              <a:t>Start with the foundation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b="1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1" i="0" u="none" strike="noStrike" dirty="0">
                <a:solidFill>
                  <a:srgbClr val="000000"/>
                </a:solidFill>
                <a:effectLst/>
              </a:rPr>
              <a:t>Does not have to be perfect and can be tweaked over time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501A4B-80EC-69DE-446E-86E979D6B1D0}"/>
              </a:ext>
            </a:extLst>
          </p:cNvPr>
          <p:cNvSpPr txBox="1"/>
          <p:nvPr/>
        </p:nvSpPr>
        <p:spPr>
          <a:xfrm>
            <a:off x="7280696" y="5858262"/>
            <a:ext cx="3718635" cy="349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</a:rPr>
              <a:t>A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dapted from Simon Sinek "Golden Circle"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7901610-B518-7134-2C3B-51D629B9C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7376" y="654897"/>
            <a:ext cx="920436" cy="653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65DCDD-8A9F-4F85-1C6D-C6FB66520B91}"/>
              </a:ext>
            </a:extLst>
          </p:cNvPr>
          <p:cNvSpPr txBox="1"/>
          <p:nvPr/>
        </p:nvSpPr>
        <p:spPr>
          <a:xfrm>
            <a:off x="7549662" y="6109332"/>
            <a:ext cx="30245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://www.christiansincontext.com/2015/12/how-to-build-wall-in-52-days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-nd/3.0/"/>
              </a:rPr>
              <a:t>CC BY-ND</a:t>
            </a:r>
            <a:endParaRPr lang="en-US" sz="9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E7313F-A86C-7F89-1FB2-03A373EABB9B}"/>
              </a:ext>
            </a:extLst>
          </p:cNvPr>
          <p:cNvSpPr txBox="1">
            <a:spLocks/>
          </p:cNvSpPr>
          <p:nvPr/>
        </p:nvSpPr>
        <p:spPr>
          <a:xfrm>
            <a:off x="1109301" y="1167241"/>
            <a:ext cx="6440361" cy="66255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u="sng" dirty="0"/>
              <a:t>Building the Infrastructure</a:t>
            </a:r>
            <a:endParaRPr lang="en-US" sz="4000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DD3904-7428-1515-68E2-1DEB10F76CBA}"/>
              </a:ext>
            </a:extLst>
          </p:cNvPr>
          <p:cNvGrpSpPr/>
          <p:nvPr/>
        </p:nvGrpSpPr>
        <p:grpSpPr>
          <a:xfrm>
            <a:off x="10884821" y="5901409"/>
            <a:ext cx="360948" cy="369332"/>
            <a:chOff x="10996864" y="5960024"/>
            <a:chExt cx="360948" cy="36933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0698545-EC28-18A1-F0EC-23B7247C8855}"/>
                </a:ext>
              </a:extLst>
            </p:cNvPr>
            <p:cNvSpPr/>
            <p:nvPr/>
          </p:nvSpPr>
          <p:spPr>
            <a:xfrm>
              <a:off x="10996864" y="5967348"/>
              <a:ext cx="360948" cy="342089"/>
            </a:xfrm>
            <a:prstGeom prst="ellipse">
              <a:avLst/>
            </a:prstGeom>
            <a:solidFill>
              <a:srgbClr val="2A85C4"/>
            </a:solidFill>
            <a:ln>
              <a:solidFill>
                <a:srgbClr val="2A85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7AC47CD-F309-67C9-AC97-974804463C43}"/>
                </a:ext>
              </a:extLst>
            </p:cNvPr>
            <p:cNvSpPr txBox="1"/>
            <p:nvPr/>
          </p:nvSpPr>
          <p:spPr>
            <a:xfrm>
              <a:off x="11048693" y="5960024"/>
              <a:ext cx="257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5267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48183E4-A23F-C3EB-6D89-D53F64E64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7376" y="654897"/>
            <a:ext cx="920436" cy="65347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0CDB4E0-84B8-4267-FAA6-24E52154E2D2}"/>
              </a:ext>
            </a:extLst>
          </p:cNvPr>
          <p:cNvSpPr txBox="1">
            <a:spLocks/>
          </p:cNvSpPr>
          <p:nvPr/>
        </p:nvSpPr>
        <p:spPr>
          <a:xfrm>
            <a:off x="2821239" y="1104075"/>
            <a:ext cx="6440361" cy="66255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u="sng" dirty="0"/>
              <a:t>Example Access Programs</a:t>
            </a:r>
            <a:endParaRPr lang="en-US" sz="4000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2480CB-1C50-D5C5-D5F5-017557899678}"/>
              </a:ext>
            </a:extLst>
          </p:cNvPr>
          <p:cNvGrpSpPr/>
          <p:nvPr/>
        </p:nvGrpSpPr>
        <p:grpSpPr>
          <a:xfrm>
            <a:off x="10884821" y="5901409"/>
            <a:ext cx="360948" cy="369332"/>
            <a:chOff x="10996864" y="5960024"/>
            <a:chExt cx="360948" cy="36933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49356A8-7FA9-101D-F412-11FBFAEC8912}"/>
                </a:ext>
              </a:extLst>
            </p:cNvPr>
            <p:cNvSpPr/>
            <p:nvPr/>
          </p:nvSpPr>
          <p:spPr>
            <a:xfrm>
              <a:off x="10996864" y="5967348"/>
              <a:ext cx="360948" cy="342089"/>
            </a:xfrm>
            <a:prstGeom prst="ellipse">
              <a:avLst/>
            </a:prstGeom>
            <a:solidFill>
              <a:srgbClr val="2A85C4"/>
            </a:solidFill>
            <a:ln>
              <a:solidFill>
                <a:srgbClr val="2A85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1268C1-3063-C5BA-B919-063B1162D345}"/>
                </a:ext>
              </a:extLst>
            </p:cNvPr>
            <p:cNvSpPr txBox="1"/>
            <p:nvPr/>
          </p:nvSpPr>
          <p:spPr>
            <a:xfrm>
              <a:off x="11048693" y="5960024"/>
              <a:ext cx="257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pic>
        <p:nvPicPr>
          <p:cNvPr id="1026" name="Picture 2" descr="logo">
            <a:hlinkClick r:id="rId4"/>
            <a:extLst>
              <a:ext uri="{FF2B5EF4-FFF2-40B4-BE49-F238E27FC236}">
                <a16:creationId xmlns:a16="http://schemas.microsoft.com/office/drawing/2014/main" id="{8A991AE2-9F22-2327-01AF-8A309127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930" y="2854243"/>
            <a:ext cx="2426354" cy="167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/>
            <a:extLst>
              <a:ext uri="{FF2B5EF4-FFF2-40B4-BE49-F238E27FC236}">
                <a16:creationId xmlns:a16="http://schemas.microsoft.com/office/drawing/2014/main" id="{A261EFD9-DFD7-2B83-3099-14AE400F35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5748" y="3090230"/>
            <a:ext cx="3889547" cy="1332331"/>
          </a:xfrm>
          <a:prstGeom prst="rect">
            <a:avLst/>
          </a:prstGeom>
        </p:spPr>
      </p:pic>
      <p:pic>
        <p:nvPicPr>
          <p:cNvPr id="1030" name="Picture 6" descr="Collaborative Project of DC">
            <a:hlinkClick r:id="rId8"/>
            <a:extLst>
              <a:ext uri="{FF2B5EF4-FFF2-40B4-BE49-F238E27FC236}">
                <a16:creationId xmlns:a16="http://schemas.microsoft.com/office/drawing/2014/main" id="{50D4EF26-54C1-3231-5685-042EE9267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3" r="8767"/>
          <a:stretch/>
        </p:blipFill>
        <p:spPr bwMode="auto">
          <a:xfrm>
            <a:off x="722237" y="1703389"/>
            <a:ext cx="4501714" cy="118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10"/>
            <a:extLst>
              <a:ext uri="{FF2B5EF4-FFF2-40B4-BE49-F238E27FC236}">
                <a16:creationId xmlns:a16="http://schemas.microsoft.com/office/drawing/2014/main" id="{F18FA826-80F6-8211-258F-949F058427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9107" y="1793755"/>
            <a:ext cx="6100656" cy="1060488"/>
          </a:xfrm>
          <a:prstGeom prst="rect">
            <a:avLst/>
          </a:prstGeom>
        </p:spPr>
      </p:pic>
      <p:pic>
        <p:nvPicPr>
          <p:cNvPr id="1038" name="Picture 14" descr="COLLABORATIVE FOUNDATION OF WISCONSIN">
            <a:hlinkClick r:id="rId12"/>
            <a:extLst>
              <a:ext uri="{FF2B5EF4-FFF2-40B4-BE49-F238E27FC236}">
                <a16:creationId xmlns:a16="http://schemas.microsoft.com/office/drawing/2014/main" id="{7C1CD270-7B79-70BB-6179-9690EC8CA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99" y="2881369"/>
            <a:ext cx="2739620" cy="14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hlinkClick r:id="rId14"/>
            <a:extLst>
              <a:ext uri="{FF2B5EF4-FFF2-40B4-BE49-F238E27FC236}">
                <a16:creationId xmlns:a16="http://schemas.microsoft.com/office/drawing/2014/main" id="{26F0BE39-84D1-76B2-400B-10D88C409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73" y="4672383"/>
            <a:ext cx="3211703" cy="164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go">
            <a:extLst>
              <a:ext uri="{FF2B5EF4-FFF2-40B4-BE49-F238E27FC236}">
                <a16:creationId xmlns:a16="http://schemas.microsoft.com/office/drawing/2014/main" id="{2E773EB5-6307-C45F-21CC-1165637C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070" y="4743633"/>
            <a:ext cx="5107423" cy="124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990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5764037-4C1A-52F3-1B40-4FD8B85EA4A6}"/>
              </a:ext>
            </a:extLst>
          </p:cNvPr>
          <p:cNvSpPr/>
          <p:nvPr/>
        </p:nvSpPr>
        <p:spPr>
          <a:xfrm>
            <a:off x="1813687" y="4271043"/>
            <a:ext cx="5031588" cy="1853728"/>
          </a:xfrm>
          <a:prstGeom prst="rect">
            <a:avLst/>
          </a:prstGeom>
          <a:solidFill>
            <a:srgbClr val="FFF9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CE14C84-07B0-4F15-9042-16F1B9A17F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8075930" y="1744519"/>
            <a:ext cx="2758208" cy="2758208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433A1-1D85-4DD4-ACFF-F0B99D375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9300" y="2487305"/>
            <a:ext cx="6241816" cy="1674387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1" dirty="0"/>
              <a:t>Examples of challenges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1" dirty="0"/>
              <a:t>Participant input: challenges anticipated or experienced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4107E6C-11C2-9A57-D10E-668170121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7376" y="654897"/>
            <a:ext cx="920436" cy="653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F0CBE5-BEF6-455E-0B18-72433871D7CE}"/>
              </a:ext>
            </a:extLst>
          </p:cNvPr>
          <p:cNvSpPr txBox="1"/>
          <p:nvPr/>
        </p:nvSpPr>
        <p:spPr>
          <a:xfrm>
            <a:off x="8075930" y="4502727"/>
            <a:ext cx="275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en.wikipedia.org/wiki/Distance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1AF5E2-71F0-3996-8ED9-1106DECCA820}"/>
              </a:ext>
            </a:extLst>
          </p:cNvPr>
          <p:cNvSpPr txBox="1">
            <a:spLocks/>
          </p:cNvSpPr>
          <p:nvPr/>
        </p:nvSpPr>
        <p:spPr>
          <a:xfrm>
            <a:off x="1109300" y="1039543"/>
            <a:ext cx="6440361" cy="121071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u="sng" dirty="0"/>
              <a:t>Challenges in Establishing Access Programs</a:t>
            </a:r>
            <a:endParaRPr lang="en-US" sz="4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082CAE-667E-AEEE-C2B7-15457870C2A1}"/>
              </a:ext>
            </a:extLst>
          </p:cNvPr>
          <p:cNvSpPr txBox="1"/>
          <p:nvPr/>
        </p:nvSpPr>
        <p:spPr>
          <a:xfrm>
            <a:off x="1922221" y="4502727"/>
            <a:ext cx="48145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/>
              <a:t>Small Group Work</a:t>
            </a:r>
          </a:p>
          <a:p>
            <a:pPr algn="ctr"/>
            <a:r>
              <a:rPr lang="en-US" sz="2800" b="1" dirty="0"/>
              <a:t>Building the Infrastructure:</a:t>
            </a:r>
          </a:p>
          <a:p>
            <a:pPr algn="ctr"/>
            <a:r>
              <a:rPr lang="en-US" sz="2800" b="1" i="1" dirty="0"/>
              <a:t>Design, Need, Mission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1B6351-7AED-70EF-5B7A-39DB2767E8EB}"/>
              </a:ext>
            </a:extLst>
          </p:cNvPr>
          <p:cNvGrpSpPr/>
          <p:nvPr/>
        </p:nvGrpSpPr>
        <p:grpSpPr>
          <a:xfrm>
            <a:off x="10884821" y="5901409"/>
            <a:ext cx="360948" cy="369332"/>
            <a:chOff x="10996864" y="5960024"/>
            <a:chExt cx="360948" cy="36933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765AE8A-7BCB-10B7-BB74-9CC869BA9B0F}"/>
                </a:ext>
              </a:extLst>
            </p:cNvPr>
            <p:cNvSpPr/>
            <p:nvPr/>
          </p:nvSpPr>
          <p:spPr>
            <a:xfrm>
              <a:off x="10996864" y="5967348"/>
              <a:ext cx="360948" cy="342089"/>
            </a:xfrm>
            <a:prstGeom prst="ellipse">
              <a:avLst/>
            </a:prstGeom>
            <a:solidFill>
              <a:srgbClr val="2A85C4"/>
            </a:solidFill>
            <a:ln>
              <a:solidFill>
                <a:srgbClr val="2A85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A385A55-A50C-698E-D29B-F2FEED6A8A87}"/>
                </a:ext>
              </a:extLst>
            </p:cNvPr>
            <p:cNvSpPr txBox="1"/>
            <p:nvPr/>
          </p:nvSpPr>
          <p:spPr>
            <a:xfrm>
              <a:off x="11048693" y="5960024"/>
              <a:ext cx="257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8593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29F0488-80B4-EF09-E0E9-A221FFDE5B8A}"/>
              </a:ext>
            </a:extLst>
          </p:cNvPr>
          <p:cNvSpPr/>
          <p:nvPr/>
        </p:nvSpPr>
        <p:spPr>
          <a:xfrm>
            <a:off x="1813687" y="2377559"/>
            <a:ext cx="5031588" cy="1853728"/>
          </a:xfrm>
          <a:prstGeom prst="rect">
            <a:avLst/>
          </a:prstGeom>
          <a:solidFill>
            <a:srgbClr val="FFF9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CE14C84-07B0-4F15-9042-16F1B9A17F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/>
        </p:blipFill>
        <p:spPr>
          <a:xfrm>
            <a:off x="7376272" y="1744519"/>
            <a:ext cx="4151595" cy="3243117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433A1-1D85-4DD4-ACFF-F0B99D375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40637" y="2973146"/>
            <a:ext cx="5187702" cy="662554"/>
          </a:xfrm>
        </p:spPr>
        <p:txBody>
          <a:bodyPr>
            <a:normAutofit/>
          </a:bodyPr>
          <a:lstStyle/>
          <a:p>
            <a:r>
              <a:rPr lang="en-US" sz="2800" b="1" dirty="0"/>
              <a:t>Take-aways from small groups</a:t>
            </a:r>
          </a:p>
          <a:p>
            <a:endParaRPr lang="en-US" sz="1600" b="1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AAF9177-D8D3-D12F-225E-8AD90A666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7376" y="654897"/>
            <a:ext cx="920436" cy="65347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0D1A56E-E887-C8EF-3165-36684E02EF56}"/>
              </a:ext>
            </a:extLst>
          </p:cNvPr>
          <p:cNvSpPr txBox="1">
            <a:spLocks/>
          </p:cNvSpPr>
          <p:nvPr/>
        </p:nvSpPr>
        <p:spPr>
          <a:xfrm>
            <a:off x="1109301" y="1167241"/>
            <a:ext cx="6440361" cy="66255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u="sng" dirty="0"/>
              <a:t>Regroup Together</a:t>
            </a:r>
            <a:endParaRPr lang="en-US" sz="4000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A76636-118F-D02B-55F4-4623CAF4D8DF}"/>
              </a:ext>
            </a:extLst>
          </p:cNvPr>
          <p:cNvGrpSpPr/>
          <p:nvPr/>
        </p:nvGrpSpPr>
        <p:grpSpPr>
          <a:xfrm>
            <a:off x="10884821" y="5901409"/>
            <a:ext cx="360948" cy="369332"/>
            <a:chOff x="10996864" y="5960024"/>
            <a:chExt cx="360948" cy="36933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43A0C58-F23F-2AA3-61D5-5D2DF44CFBCC}"/>
                </a:ext>
              </a:extLst>
            </p:cNvPr>
            <p:cNvSpPr/>
            <p:nvPr/>
          </p:nvSpPr>
          <p:spPr>
            <a:xfrm>
              <a:off x="10996864" y="5967348"/>
              <a:ext cx="360948" cy="342089"/>
            </a:xfrm>
            <a:prstGeom prst="ellipse">
              <a:avLst/>
            </a:prstGeom>
            <a:solidFill>
              <a:srgbClr val="2A85C4"/>
            </a:solidFill>
            <a:ln>
              <a:solidFill>
                <a:srgbClr val="2A85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0215C1-9B4B-9ECA-41E1-BF062E136A8B}"/>
                </a:ext>
              </a:extLst>
            </p:cNvPr>
            <p:cNvSpPr txBox="1"/>
            <p:nvPr/>
          </p:nvSpPr>
          <p:spPr>
            <a:xfrm>
              <a:off x="11048693" y="5960024"/>
              <a:ext cx="257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8877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CE14C84-07B0-4F15-9042-16F1B9A17F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/>
        </p:blipFill>
        <p:spPr>
          <a:xfrm>
            <a:off x="7376272" y="1744519"/>
            <a:ext cx="4151595" cy="3243117"/>
          </a:xfr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AAF9177-D8D3-D12F-225E-8AD90A666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7376" y="654897"/>
            <a:ext cx="920436" cy="65347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09A8791-0A32-08FF-2937-7FE5EFCED4CE}"/>
              </a:ext>
            </a:extLst>
          </p:cNvPr>
          <p:cNvSpPr txBox="1">
            <a:spLocks/>
          </p:cNvSpPr>
          <p:nvPr/>
        </p:nvSpPr>
        <p:spPr>
          <a:xfrm>
            <a:off x="1109301" y="1167241"/>
            <a:ext cx="6440361" cy="66255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u="sng" dirty="0"/>
              <a:t>Let’s Take A Break!</a:t>
            </a:r>
            <a:endParaRPr lang="en-US" sz="4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898D03-C53B-3F38-BC3E-40EF7DD4262E}"/>
              </a:ext>
            </a:extLst>
          </p:cNvPr>
          <p:cNvSpPr/>
          <p:nvPr/>
        </p:nvSpPr>
        <p:spPr>
          <a:xfrm>
            <a:off x="1813687" y="2377559"/>
            <a:ext cx="5031588" cy="1853728"/>
          </a:xfrm>
          <a:prstGeom prst="rect">
            <a:avLst/>
          </a:prstGeom>
          <a:solidFill>
            <a:srgbClr val="FFF9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34C243-F48C-A79F-463C-AA71299C114C}"/>
              </a:ext>
            </a:extLst>
          </p:cNvPr>
          <p:cNvSpPr txBox="1">
            <a:spLocks/>
          </p:cNvSpPr>
          <p:nvPr/>
        </p:nvSpPr>
        <p:spPr>
          <a:xfrm>
            <a:off x="1735630" y="2528442"/>
            <a:ext cx="5187702" cy="15519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2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9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Consider your region:</a:t>
            </a:r>
          </a:p>
          <a:p>
            <a:r>
              <a:rPr lang="en-US" sz="2800" b="1" dirty="0"/>
              <a:t>How would an Access Program help your community </a:t>
            </a:r>
          </a:p>
          <a:p>
            <a:endParaRPr lang="en-US" sz="2800" b="1" dirty="0"/>
          </a:p>
          <a:p>
            <a:endParaRPr lang="en-US" sz="2800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86B3FF-073C-E8EF-1FBE-A36B41A7BD69}"/>
              </a:ext>
            </a:extLst>
          </p:cNvPr>
          <p:cNvGrpSpPr/>
          <p:nvPr/>
        </p:nvGrpSpPr>
        <p:grpSpPr>
          <a:xfrm>
            <a:off x="10884821" y="5901409"/>
            <a:ext cx="360948" cy="369332"/>
            <a:chOff x="10996864" y="5960024"/>
            <a:chExt cx="360948" cy="36933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CFF796F-3667-9E37-6E71-02F3EDED4FE0}"/>
                </a:ext>
              </a:extLst>
            </p:cNvPr>
            <p:cNvSpPr/>
            <p:nvPr/>
          </p:nvSpPr>
          <p:spPr>
            <a:xfrm>
              <a:off x="10996864" y="5967348"/>
              <a:ext cx="360948" cy="342089"/>
            </a:xfrm>
            <a:prstGeom prst="ellipse">
              <a:avLst/>
            </a:prstGeom>
            <a:solidFill>
              <a:srgbClr val="2A85C4"/>
            </a:solidFill>
            <a:ln>
              <a:solidFill>
                <a:srgbClr val="2A85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888B13-602F-8EEB-68B0-A634CB4A32A5}"/>
                </a:ext>
              </a:extLst>
            </p:cNvPr>
            <p:cNvSpPr txBox="1"/>
            <p:nvPr/>
          </p:nvSpPr>
          <p:spPr>
            <a:xfrm>
              <a:off x="11048693" y="5960024"/>
              <a:ext cx="257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2039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433A1-1D85-4DD4-ACFF-F0B99D375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9299" y="2565872"/>
            <a:ext cx="5879802" cy="2521944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1" dirty="0"/>
              <a:t>Look at your own community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1" dirty="0"/>
              <a:t>Creating a pathway for clients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1" dirty="0"/>
              <a:t>Launching program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1" dirty="0"/>
              <a:t>Community partnerships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1" dirty="0"/>
              <a:t>Non-profit marketing 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AAF9177-D8D3-D12F-225E-8AD90A666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7376" y="654897"/>
            <a:ext cx="920436" cy="6534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C5E087D-298B-93CC-0AF5-DD3700DDCB0C}"/>
              </a:ext>
            </a:extLst>
          </p:cNvPr>
          <p:cNvSpPr txBox="1">
            <a:spLocks/>
          </p:cNvSpPr>
          <p:nvPr/>
        </p:nvSpPr>
        <p:spPr>
          <a:xfrm>
            <a:off x="1109299" y="871996"/>
            <a:ext cx="6440361" cy="154580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u="sng" dirty="0"/>
              <a:t>Building A Client Base:</a:t>
            </a:r>
          </a:p>
          <a:p>
            <a:r>
              <a:rPr lang="en-US" sz="4000" b="1" u="sng" dirty="0"/>
              <a:t>An Introduction</a:t>
            </a:r>
            <a:endParaRPr lang="en-US" sz="40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AA32BB-6DFB-C7C0-1D59-05C9FE539970}"/>
              </a:ext>
            </a:extLst>
          </p:cNvPr>
          <p:cNvSpPr/>
          <p:nvPr/>
        </p:nvSpPr>
        <p:spPr>
          <a:xfrm>
            <a:off x="6847470" y="3071793"/>
            <a:ext cx="3997569" cy="1545805"/>
          </a:xfrm>
          <a:prstGeom prst="rect">
            <a:avLst/>
          </a:prstGeom>
          <a:solidFill>
            <a:srgbClr val="FFF9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F87A82-B491-0E35-4ABD-A37D6412A4D9}"/>
              </a:ext>
            </a:extLst>
          </p:cNvPr>
          <p:cNvSpPr txBox="1"/>
          <p:nvPr/>
        </p:nvSpPr>
        <p:spPr>
          <a:xfrm>
            <a:off x="7042413" y="3259962"/>
            <a:ext cx="36076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/>
              <a:t>Small Group Work</a:t>
            </a:r>
          </a:p>
          <a:p>
            <a:pPr algn="ctr"/>
            <a:r>
              <a:rPr lang="en-US" sz="2400" b="1" dirty="0"/>
              <a:t>Building the Client Base</a:t>
            </a:r>
          </a:p>
          <a:p>
            <a:pPr algn="ctr"/>
            <a:r>
              <a:rPr lang="en-US" sz="2400" b="1" dirty="0"/>
              <a:t>Intake Procedures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D9A443-C5CC-B38E-5669-4ECEBEDE5795}"/>
              </a:ext>
            </a:extLst>
          </p:cNvPr>
          <p:cNvGrpSpPr/>
          <p:nvPr/>
        </p:nvGrpSpPr>
        <p:grpSpPr>
          <a:xfrm>
            <a:off x="10884821" y="5901409"/>
            <a:ext cx="360948" cy="369332"/>
            <a:chOff x="10996864" y="5960024"/>
            <a:chExt cx="360948" cy="36933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1D3CBE-F7A9-8C37-0DA7-F6EBB2ED8683}"/>
                </a:ext>
              </a:extLst>
            </p:cNvPr>
            <p:cNvSpPr/>
            <p:nvPr/>
          </p:nvSpPr>
          <p:spPr>
            <a:xfrm>
              <a:off x="10996864" y="5967348"/>
              <a:ext cx="360948" cy="342089"/>
            </a:xfrm>
            <a:prstGeom prst="ellipse">
              <a:avLst/>
            </a:prstGeom>
            <a:solidFill>
              <a:srgbClr val="2A85C4"/>
            </a:solidFill>
            <a:ln>
              <a:solidFill>
                <a:srgbClr val="2A85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C474442-9217-821D-36C6-9469873C74DD}"/>
                </a:ext>
              </a:extLst>
            </p:cNvPr>
            <p:cNvSpPr txBox="1"/>
            <p:nvPr/>
          </p:nvSpPr>
          <p:spPr>
            <a:xfrm>
              <a:off x="11048693" y="5960024"/>
              <a:ext cx="257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4507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5466</TotalTime>
  <Words>502</Words>
  <Application>Microsoft Macintosh PowerPoint</Application>
  <PresentationFormat>Widescreen</PresentationFormat>
  <Paragraphs>135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Garamond</vt:lpstr>
      <vt:lpstr>Organic</vt:lpstr>
      <vt:lpstr>Collaborative for All Families Essentials to Jumpstart or Revive an Access to Collaborative Program</vt:lpstr>
      <vt:lpstr>PowerPoint Presentation</vt:lpstr>
      <vt:lpstr>Review Your WHY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Collaborative Divorce</dc:title>
  <dc:creator>Elizabeth Vaz</dc:creator>
  <cp:lastModifiedBy>Elizabeth Thayer</cp:lastModifiedBy>
  <cp:revision>162</cp:revision>
  <dcterms:created xsi:type="dcterms:W3CDTF">2019-02-02T14:07:32Z</dcterms:created>
  <dcterms:modified xsi:type="dcterms:W3CDTF">2022-10-18T12:37:04Z</dcterms:modified>
</cp:coreProperties>
</file>