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7" r:id="rId6"/>
    <p:sldId id="258" r:id="rId7"/>
    <p:sldId id="262" r:id="rId8"/>
    <p:sldId id="264" r:id="rId9"/>
    <p:sldId id="257" r:id="rId10"/>
    <p:sldId id="265" r:id="rId11"/>
    <p:sldId id="266" r:id="rId12"/>
    <p:sldId id="267" r:id="rId13"/>
    <p:sldId id="263" r:id="rId14"/>
    <p:sldId id="270" r:id="rId15"/>
    <p:sldId id="271" r:id="rId16"/>
    <p:sldId id="272" r:id="rId17"/>
    <p:sldId id="275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9" autoAdjust="0"/>
    <p:restoredTop sz="94660"/>
  </p:normalViewPr>
  <p:slideViewPr>
    <p:cSldViewPr snapToGrid="0">
      <p:cViewPr>
        <p:scale>
          <a:sx n="125" d="100"/>
          <a:sy n="125" d="100"/>
        </p:scale>
        <p:origin x="-36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B4085-B5C3-49B6-A016-9414BDC0C13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651915-46A6-4AA5-BE03-C4027F002456}">
      <dgm:prSet custT="1"/>
      <dgm:spPr/>
      <dgm:t>
        <a:bodyPr/>
        <a:lstStyle/>
        <a:p>
          <a:r>
            <a:rPr lang="en-US" sz="4400" dirty="0"/>
            <a:t>Collaborative Practice is not transactional</a:t>
          </a:r>
        </a:p>
      </dgm:t>
    </dgm:pt>
    <dgm:pt modelId="{D35FAE01-AA7D-4015-8714-B52EE8EBA2B6}" type="parTrans" cxnId="{A32F1F7D-EEB1-4F08-81C9-E0C16BD6A53E}">
      <dgm:prSet/>
      <dgm:spPr/>
      <dgm:t>
        <a:bodyPr/>
        <a:lstStyle/>
        <a:p>
          <a:endParaRPr lang="en-US"/>
        </a:p>
      </dgm:t>
    </dgm:pt>
    <dgm:pt modelId="{31BF40BA-1C7E-46F7-B667-06724B6686A5}" type="sibTrans" cxnId="{A32F1F7D-EEB1-4F08-81C9-E0C16BD6A53E}">
      <dgm:prSet/>
      <dgm:spPr/>
      <dgm:t>
        <a:bodyPr/>
        <a:lstStyle/>
        <a:p>
          <a:endParaRPr lang="en-US"/>
        </a:p>
      </dgm:t>
    </dgm:pt>
    <dgm:pt modelId="{EDB96B2F-9F2C-4727-B02E-21F9915E1D49}">
      <dgm:prSet custT="1"/>
      <dgm:spPr/>
      <dgm:t>
        <a:bodyPr/>
        <a:lstStyle/>
        <a:p>
          <a:r>
            <a:rPr lang="en-US" sz="4400" dirty="0"/>
            <a:t>Collaborative Practice is relational</a:t>
          </a:r>
        </a:p>
      </dgm:t>
    </dgm:pt>
    <dgm:pt modelId="{8D53CFC7-209F-487C-9D2B-D7C9A5EDC8D0}" type="parTrans" cxnId="{15BF2B41-CE23-4B39-BBAB-9A226BBC7BCA}">
      <dgm:prSet/>
      <dgm:spPr/>
      <dgm:t>
        <a:bodyPr/>
        <a:lstStyle/>
        <a:p>
          <a:endParaRPr lang="en-US"/>
        </a:p>
      </dgm:t>
    </dgm:pt>
    <dgm:pt modelId="{6C8AEBFF-AED2-4C84-9883-730C0F1FC845}" type="sibTrans" cxnId="{15BF2B41-CE23-4B39-BBAB-9A226BBC7BCA}">
      <dgm:prSet/>
      <dgm:spPr/>
      <dgm:t>
        <a:bodyPr/>
        <a:lstStyle/>
        <a:p>
          <a:endParaRPr lang="en-US"/>
        </a:p>
      </dgm:t>
    </dgm:pt>
    <dgm:pt modelId="{1A9D808F-FB29-45B5-80FC-B08F9DB0319A}" type="pres">
      <dgm:prSet presAssocID="{A0DB4085-B5C3-49B6-A016-9414BDC0C1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CEA6D1-7AFB-45F2-B49C-6A04CC84DE2D}" type="pres">
      <dgm:prSet presAssocID="{A3651915-46A6-4AA5-BE03-C4027F002456}" presName="hierRoot1" presStyleCnt="0"/>
      <dgm:spPr/>
    </dgm:pt>
    <dgm:pt modelId="{404DE4BA-C329-476F-857C-BE4F706294BE}" type="pres">
      <dgm:prSet presAssocID="{A3651915-46A6-4AA5-BE03-C4027F002456}" presName="composite" presStyleCnt="0"/>
      <dgm:spPr/>
    </dgm:pt>
    <dgm:pt modelId="{F9520F83-6BCE-4356-81EC-3963049DA2D3}" type="pres">
      <dgm:prSet presAssocID="{A3651915-46A6-4AA5-BE03-C4027F002456}" presName="background" presStyleLbl="node0" presStyleIdx="0" presStyleCnt="2"/>
      <dgm:spPr/>
    </dgm:pt>
    <dgm:pt modelId="{DAAC7098-7DB1-4D40-A8AF-5D660661D230}" type="pres">
      <dgm:prSet presAssocID="{A3651915-46A6-4AA5-BE03-C4027F002456}" presName="text" presStyleLbl="fgAcc0" presStyleIdx="0" presStyleCnt="2">
        <dgm:presLayoutVars>
          <dgm:chPref val="3"/>
        </dgm:presLayoutVars>
      </dgm:prSet>
      <dgm:spPr/>
    </dgm:pt>
    <dgm:pt modelId="{06053A7B-873C-4E62-BC85-8991AE6A8E2E}" type="pres">
      <dgm:prSet presAssocID="{A3651915-46A6-4AA5-BE03-C4027F002456}" presName="hierChild2" presStyleCnt="0"/>
      <dgm:spPr/>
    </dgm:pt>
    <dgm:pt modelId="{1D71292C-82F0-4DE2-BE6C-57AA24BB99FF}" type="pres">
      <dgm:prSet presAssocID="{EDB96B2F-9F2C-4727-B02E-21F9915E1D49}" presName="hierRoot1" presStyleCnt="0"/>
      <dgm:spPr/>
    </dgm:pt>
    <dgm:pt modelId="{E2A2D066-48B1-4F35-B8D8-D6EA333A3186}" type="pres">
      <dgm:prSet presAssocID="{EDB96B2F-9F2C-4727-B02E-21F9915E1D49}" presName="composite" presStyleCnt="0"/>
      <dgm:spPr/>
    </dgm:pt>
    <dgm:pt modelId="{7D327799-BDC5-46CB-AA24-B637A3E924CB}" type="pres">
      <dgm:prSet presAssocID="{EDB96B2F-9F2C-4727-B02E-21F9915E1D49}" presName="background" presStyleLbl="node0" presStyleIdx="1" presStyleCnt="2"/>
      <dgm:spPr/>
    </dgm:pt>
    <dgm:pt modelId="{BC8E75AA-C3EB-4EC9-AD8F-32DEB604847E}" type="pres">
      <dgm:prSet presAssocID="{EDB96B2F-9F2C-4727-B02E-21F9915E1D49}" presName="text" presStyleLbl="fgAcc0" presStyleIdx="1" presStyleCnt="2">
        <dgm:presLayoutVars>
          <dgm:chPref val="3"/>
        </dgm:presLayoutVars>
      </dgm:prSet>
      <dgm:spPr/>
    </dgm:pt>
    <dgm:pt modelId="{BCB623E8-216B-4A2D-9EE8-AB58851EE56B}" type="pres">
      <dgm:prSet presAssocID="{EDB96B2F-9F2C-4727-B02E-21F9915E1D49}" presName="hierChild2" presStyleCnt="0"/>
      <dgm:spPr/>
    </dgm:pt>
  </dgm:ptLst>
  <dgm:cxnLst>
    <dgm:cxn modelId="{15BF2B41-CE23-4B39-BBAB-9A226BBC7BCA}" srcId="{A0DB4085-B5C3-49B6-A016-9414BDC0C132}" destId="{EDB96B2F-9F2C-4727-B02E-21F9915E1D49}" srcOrd="1" destOrd="0" parTransId="{8D53CFC7-209F-487C-9D2B-D7C9A5EDC8D0}" sibTransId="{6C8AEBFF-AED2-4C84-9883-730C0F1FC845}"/>
    <dgm:cxn modelId="{0DBB1F42-CE92-4D97-B211-238C8A9D65CC}" type="presOf" srcId="{A3651915-46A6-4AA5-BE03-C4027F002456}" destId="{DAAC7098-7DB1-4D40-A8AF-5D660661D230}" srcOrd="0" destOrd="0" presId="urn:microsoft.com/office/officeart/2005/8/layout/hierarchy1"/>
    <dgm:cxn modelId="{44479862-CF4F-4CDA-AD6A-121E14BF9937}" type="presOf" srcId="{EDB96B2F-9F2C-4727-B02E-21F9915E1D49}" destId="{BC8E75AA-C3EB-4EC9-AD8F-32DEB604847E}" srcOrd="0" destOrd="0" presId="urn:microsoft.com/office/officeart/2005/8/layout/hierarchy1"/>
    <dgm:cxn modelId="{A32F1F7D-EEB1-4F08-81C9-E0C16BD6A53E}" srcId="{A0DB4085-B5C3-49B6-A016-9414BDC0C132}" destId="{A3651915-46A6-4AA5-BE03-C4027F002456}" srcOrd="0" destOrd="0" parTransId="{D35FAE01-AA7D-4015-8714-B52EE8EBA2B6}" sibTransId="{31BF40BA-1C7E-46F7-B667-06724B6686A5}"/>
    <dgm:cxn modelId="{967B778D-C917-4F8D-9422-28CEF34B5AFA}" type="presOf" srcId="{A0DB4085-B5C3-49B6-A016-9414BDC0C132}" destId="{1A9D808F-FB29-45B5-80FC-B08F9DB0319A}" srcOrd="0" destOrd="0" presId="urn:microsoft.com/office/officeart/2005/8/layout/hierarchy1"/>
    <dgm:cxn modelId="{47E73CDE-AB06-49FE-8D3E-8A62281BAC7B}" type="presParOf" srcId="{1A9D808F-FB29-45B5-80FC-B08F9DB0319A}" destId="{53CEA6D1-7AFB-45F2-B49C-6A04CC84DE2D}" srcOrd="0" destOrd="0" presId="urn:microsoft.com/office/officeart/2005/8/layout/hierarchy1"/>
    <dgm:cxn modelId="{2A3FB548-A318-4AF0-86A1-4D82CB1550A7}" type="presParOf" srcId="{53CEA6D1-7AFB-45F2-B49C-6A04CC84DE2D}" destId="{404DE4BA-C329-476F-857C-BE4F706294BE}" srcOrd="0" destOrd="0" presId="urn:microsoft.com/office/officeart/2005/8/layout/hierarchy1"/>
    <dgm:cxn modelId="{36F5F3B4-6EF8-4CB8-A928-1185DBFEAF81}" type="presParOf" srcId="{404DE4BA-C329-476F-857C-BE4F706294BE}" destId="{F9520F83-6BCE-4356-81EC-3963049DA2D3}" srcOrd="0" destOrd="0" presId="urn:microsoft.com/office/officeart/2005/8/layout/hierarchy1"/>
    <dgm:cxn modelId="{086052FA-A0EF-4664-A365-96F16B97B568}" type="presParOf" srcId="{404DE4BA-C329-476F-857C-BE4F706294BE}" destId="{DAAC7098-7DB1-4D40-A8AF-5D660661D230}" srcOrd="1" destOrd="0" presId="urn:microsoft.com/office/officeart/2005/8/layout/hierarchy1"/>
    <dgm:cxn modelId="{2A4DF8A6-A474-4964-A13C-4A5D7DC9B478}" type="presParOf" srcId="{53CEA6D1-7AFB-45F2-B49C-6A04CC84DE2D}" destId="{06053A7B-873C-4E62-BC85-8991AE6A8E2E}" srcOrd="1" destOrd="0" presId="urn:microsoft.com/office/officeart/2005/8/layout/hierarchy1"/>
    <dgm:cxn modelId="{BDEB5E90-DAF3-4FBD-890D-81CF1006364B}" type="presParOf" srcId="{1A9D808F-FB29-45B5-80FC-B08F9DB0319A}" destId="{1D71292C-82F0-4DE2-BE6C-57AA24BB99FF}" srcOrd="1" destOrd="0" presId="urn:microsoft.com/office/officeart/2005/8/layout/hierarchy1"/>
    <dgm:cxn modelId="{81F2E127-FFFE-45AB-8237-98C08FD646CD}" type="presParOf" srcId="{1D71292C-82F0-4DE2-BE6C-57AA24BB99FF}" destId="{E2A2D066-48B1-4F35-B8D8-D6EA333A3186}" srcOrd="0" destOrd="0" presId="urn:microsoft.com/office/officeart/2005/8/layout/hierarchy1"/>
    <dgm:cxn modelId="{FD60522F-C8E7-4E56-8792-B0992A9C0B2E}" type="presParOf" srcId="{E2A2D066-48B1-4F35-B8D8-D6EA333A3186}" destId="{7D327799-BDC5-46CB-AA24-B637A3E924CB}" srcOrd="0" destOrd="0" presId="urn:microsoft.com/office/officeart/2005/8/layout/hierarchy1"/>
    <dgm:cxn modelId="{32C77817-8DC7-49FE-BC8A-49D41A6D502F}" type="presParOf" srcId="{E2A2D066-48B1-4F35-B8D8-D6EA333A3186}" destId="{BC8E75AA-C3EB-4EC9-AD8F-32DEB604847E}" srcOrd="1" destOrd="0" presId="urn:microsoft.com/office/officeart/2005/8/layout/hierarchy1"/>
    <dgm:cxn modelId="{A03A12F2-7A17-49C5-AADE-0989910A686A}" type="presParOf" srcId="{1D71292C-82F0-4DE2-BE6C-57AA24BB99FF}" destId="{BCB623E8-216B-4A2D-9EE8-AB58851EE5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E5ED0-4B8C-4A1D-8EF4-F37FCFCCE1D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90E657-34A6-4E2E-BB74-11B583D42D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Relevant expertise in Collaborative Process and Practice</a:t>
          </a:r>
        </a:p>
      </dgm:t>
    </dgm:pt>
    <dgm:pt modelId="{6F8F784E-7056-4234-8EA2-761418A1CFDB}" type="parTrans" cxnId="{3A2B9D1C-637B-4ECE-B50F-60A6E3F6DFA3}">
      <dgm:prSet/>
      <dgm:spPr/>
      <dgm:t>
        <a:bodyPr/>
        <a:lstStyle/>
        <a:p>
          <a:endParaRPr lang="en-US"/>
        </a:p>
      </dgm:t>
    </dgm:pt>
    <dgm:pt modelId="{884FE974-357E-4255-AFD2-7DB388B5AC1C}" type="sibTrans" cxnId="{3A2B9D1C-637B-4ECE-B50F-60A6E3F6DF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5A5168-641B-4C79-ADDA-7193EB8CD8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Enthusiasm for sharing information and experience</a:t>
          </a:r>
        </a:p>
      </dgm:t>
    </dgm:pt>
    <dgm:pt modelId="{70E172C9-38B0-4A76-AFF8-0FAC418BF3A4}" type="parTrans" cxnId="{B23F68D6-08F2-4AAB-B56E-B18F504738D8}">
      <dgm:prSet/>
      <dgm:spPr/>
      <dgm:t>
        <a:bodyPr/>
        <a:lstStyle/>
        <a:p>
          <a:endParaRPr lang="en-US"/>
        </a:p>
      </dgm:t>
    </dgm:pt>
    <dgm:pt modelId="{8428AF67-F8FF-470F-8FD4-BED47C3BED8D}" type="sibTrans" cxnId="{B23F68D6-08F2-4AAB-B56E-B18F504738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8A5719-6CBD-4C43-B218-A5C52084E5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Eagerness to invest in others</a:t>
          </a:r>
        </a:p>
      </dgm:t>
    </dgm:pt>
    <dgm:pt modelId="{F7D482C2-91DA-4405-A429-C710E95C8BC7}" type="parTrans" cxnId="{8482A3F5-1063-4C96-A8FE-701EDC55A194}">
      <dgm:prSet/>
      <dgm:spPr/>
      <dgm:t>
        <a:bodyPr/>
        <a:lstStyle/>
        <a:p>
          <a:endParaRPr lang="en-US"/>
        </a:p>
      </dgm:t>
    </dgm:pt>
    <dgm:pt modelId="{3C65F307-5399-4B12-AAB5-34F68FA5810B}" type="sibTrans" cxnId="{8482A3F5-1063-4C96-A8FE-701EDC55A19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096830-5D70-41ED-B8BD-D7822E66B4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Ability to give honest and direct feedback</a:t>
          </a:r>
        </a:p>
      </dgm:t>
    </dgm:pt>
    <dgm:pt modelId="{D46C388C-FEA6-460C-BFF0-EF7D24B5A17B}" type="parTrans" cxnId="{4D878E44-1911-435B-8B13-77C096A2B5CA}">
      <dgm:prSet/>
      <dgm:spPr/>
      <dgm:t>
        <a:bodyPr/>
        <a:lstStyle/>
        <a:p>
          <a:endParaRPr lang="en-US"/>
        </a:p>
      </dgm:t>
    </dgm:pt>
    <dgm:pt modelId="{C3EA38AD-3905-44C0-9974-A3CD61C2BC72}" type="sibTrans" cxnId="{4D878E44-1911-435B-8B13-77C096A2B5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16CA2D-1A71-46A6-9FD2-5CDECEEEED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Reflective listening skills and empathy</a:t>
          </a:r>
        </a:p>
      </dgm:t>
    </dgm:pt>
    <dgm:pt modelId="{E62AD115-915A-48F5-8023-3D80A753C5D4}" type="parTrans" cxnId="{D6ED32F3-A0AE-41BA-916C-D633FBD62593}">
      <dgm:prSet/>
      <dgm:spPr/>
      <dgm:t>
        <a:bodyPr/>
        <a:lstStyle/>
        <a:p>
          <a:endParaRPr lang="en-US"/>
        </a:p>
      </dgm:t>
    </dgm:pt>
    <dgm:pt modelId="{DB50BBD2-30AB-4562-9E40-9A5A717327DA}" type="sibTrans" cxnId="{D6ED32F3-A0AE-41BA-916C-D633FBD6259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809618-F38B-4EF6-B515-28EDA5670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Committed to Collaborative Practice</a:t>
          </a:r>
        </a:p>
      </dgm:t>
    </dgm:pt>
    <dgm:pt modelId="{18D1E37A-BDC2-4378-BB52-94FB06B02250}" type="parTrans" cxnId="{76DD5765-CA69-4288-BCE5-F958A9FEBB51}">
      <dgm:prSet/>
      <dgm:spPr/>
      <dgm:t>
        <a:bodyPr/>
        <a:lstStyle/>
        <a:p>
          <a:endParaRPr lang="en-US"/>
        </a:p>
      </dgm:t>
    </dgm:pt>
    <dgm:pt modelId="{0A1D1887-87A2-489D-8F0F-215E6D7982A4}" type="sibTrans" cxnId="{76DD5765-CA69-4288-BCE5-F958A9FEBB51}">
      <dgm:prSet/>
      <dgm:spPr/>
      <dgm:t>
        <a:bodyPr/>
        <a:lstStyle/>
        <a:p>
          <a:endParaRPr lang="en-US"/>
        </a:p>
      </dgm:t>
    </dgm:pt>
    <dgm:pt modelId="{6404E8AE-7553-4D15-B414-F424BD0ADA75}" type="pres">
      <dgm:prSet presAssocID="{A93E5ED0-4B8C-4A1D-8EF4-F37FCFCCE1D9}" presName="root" presStyleCnt="0">
        <dgm:presLayoutVars>
          <dgm:dir/>
          <dgm:resizeHandles val="exact"/>
        </dgm:presLayoutVars>
      </dgm:prSet>
      <dgm:spPr/>
    </dgm:pt>
    <dgm:pt modelId="{9427CB7F-15C7-43DE-9415-6BDBC95A8AF4}" type="pres">
      <dgm:prSet presAssocID="{A93E5ED0-4B8C-4A1D-8EF4-F37FCFCCE1D9}" presName="container" presStyleCnt="0">
        <dgm:presLayoutVars>
          <dgm:dir/>
          <dgm:resizeHandles val="exact"/>
        </dgm:presLayoutVars>
      </dgm:prSet>
      <dgm:spPr/>
    </dgm:pt>
    <dgm:pt modelId="{593C5B7C-F984-45B3-82FD-A3FD679A713F}" type="pres">
      <dgm:prSet presAssocID="{1B90E657-34A6-4E2E-BB74-11B583D42D3B}" presName="compNode" presStyleCnt="0"/>
      <dgm:spPr/>
    </dgm:pt>
    <dgm:pt modelId="{CC736FBC-EA6F-4367-A379-8B40859B5E21}" type="pres">
      <dgm:prSet presAssocID="{1B90E657-34A6-4E2E-BB74-11B583D42D3B}" presName="iconBgRect" presStyleLbl="bgShp" presStyleIdx="0" presStyleCnt="6"/>
      <dgm:spPr/>
    </dgm:pt>
    <dgm:pt modelId="{26E79CC6-25C4-4553-84E7-06439E09405E}" type="pres">
      <dgm:prSet presAssocID="{1B90E657-34A6-4E2E-BB74-11B583D42D3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21E8CD2-735F-42FB-B64F-38FB16239318}" type="pres">
      <dgm:prSet presAssocID="{1B90E657-34A6-4E2E-BB74-11B583D42D3B}" presName="spaceRect" presStyleCnt="0"/>
      <dgm:spPr/>
    </dgm:pt>
    <dgm:pt modelId="{975A6715-767E-4D74-A625-35B371BFF45D}" type="pres">
      <dgm:prSet presAssocID="{1B90E657-34A6-4E2E-BB74-11B583D42D3B}" presName="textRect" presStyleLbl="revTx" presStyleIdx="0" presStyleCnt="6">
        <dgm:presLayoutVars>
          <dgm:chMax val="1"/>
          <dgm:chPref val="1"/>
        </dgm:presLayoutVars>
      </dgm:prSet>
      <dgm:spPr/>
    </dgm:pt>
    <dgm:pt modelId="{5F3E4726-7A18-4397-B592-95F0B13277B4}" type="pres">
      <dgm:prSet presAssocID="{884FE974-357E-4255-AFD2-7DB388B5AC1C}" presName="sibTrans" presStyleLbl="sibTrans2D1" presStyleIdx="0" presStyleCnt="0"/>
      <dgm:spPr/>
    </dgm:pt>
    <dgm:pt modelId="{D13E7A48-1DA6-460B-A397-B2E3D6FD4AFB}" type="pres">
      <dgm:prSet presAssocID="{315A5168-641B-4C79-ADDA-7193EB8CD87D}" presName="compNode" presStyleCnt="0"/>
      <dgm:spPr/>
    </dgm:pt>
    <dgm:pt modelId="{CB9F956C-622C-4A34-9DD0-745FC4C330EE}" type="pres">
      <dgm:prSet presAssocID="{315A5168-641B-4C79-ADDA-7193EB8CD87D}" presName="iconBgRect" presStyleLbl="bgShp" presStyleIdx="1" presStyleCnt="6"/>
      <dgm:spPr/>
    </dgm:pt>
    <dgm:pt modelId="{48033B6A-6415-44C7-8644-2D86FAC886A9}" type="pres">
      <dgm:prSet presAssocID="{315A5168-641B-4C79-ADDA-7193EB8CD87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2B933A-1907-455E-928B-DF7DFDFE97D5}" type="pres">
      <dgm:prSet presAssocID="{315A5168-641B-4C79-ADDA-7193EB8CD87D}" presName="spaceRect" presStyleCnt="0"/>
      <dgm:spPr/>
    </dgm:pt>
    <dgm:pt modelId="{1E8F0B25-1772-4A43-91B8-A44E8684DB34}" type="pres">
      <dgm:prSet presAssocID="{315A5168-641B-4C79-ADDA-7193EB8CD87D}" presName="textRect" presStyleLbl="revTx" presStyleIdx="1" presStyleCnt="6">
        <dgm:presLayoutVars>
          <dgm:chMax val="1"/>
          <dgm:chPref val="1"/>
        </dgm:presLayoutVars>
      </dgm:prSet>
      <dgm:spPr/>
    </dgm:pt>
    <dgm:pt modelId="{04AEBD43-25E5-4A8F-947E-B7ECADD980C5}" type="pres">
      <dgm:prSet presAssocID="{8428AF67-F8FF-470F-8FD4-BED47C3BED8D}" presName="sibTrans" presStyleLbl="sibTrans2D1" presStyleIdx="0" presStyleCnt="0"/>
      <dgm:spPr/>
    </dgm:pt>
    <dgm:pt modelId="{3CDCF883-2B5C-48E3-9412-A2ACF5DFD2DB}" type="pres">
      <dgm:prSet presAssocID="{788A5719-6CBD-4C43-B218-A5C52084E5B4}" presName="compNode" presStyleCnt="0"/>
      <dgm:spPr/>
    </dgm:pt>
    <dgm:pt modelId="{43B5B08B-C148-4C31-9D8C-9C7134B4C1F0}" type="pres">
      <dgm:prSet presAssocID="{788A5719-6CBD-4C43-B218-A5C52084E5B4}" presName="iconBgRect" presStyleLbl="bgShp" presStyleIdx="2" presStyleCnt="6"/>
      <dgm:spPr/>
    </dgm:pt>
    <dgm:pt modelId="{FBD3C0D4-B60E-4ADB-B2AF-DD4131B32C8B}" type="pres">
      <dgm:prSet presAssocID="{788A5719-6CBD-4C43-B218-A5C52084E5B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B183548-D918-4F3F-A165-E3CCA2306D23}" type="pres">
      <dgm:prSet presAssocID="{788A5719-6CBD-4C43-B218-A5C52084E5B4}" presName="spaceRect" presStyleCnt="0"/>
      <dgm:spPr/>
    </dgm:pt>
    <dgm:pt modelId="{A9FBBC15-C7E0-4E87-8AF7-0B9F5358438F}" type="pres">
      <dgm:prSet presAssocID="{788A5719-6CBD-4C43-B218-A5C52084E5B4}" presName="textRect" presStyleLbl="revTx" presStyleIdx="2" presStyleCnt="6">
        <dgm:presLayoutVars>
          <dgm:chMax val="1"/>
          <dgm:chPref val="1"/>
        </dgm:presLayoutVars>
      </dgm:prSet>
      <dgm:spPr/>
    </dgm:pt>
    <dgm:pt modelId="{053DDEE5-1D96-4E2D-9578-2980C686431C}" type="pres">
      <dgm:prSet presAssocID="{3C65F307-5399-4B12-AAB5-34F68FA5810B}" presName="sibTrans" presStyleLbl="sibTrans2D1" presStyleIdx="0" presStyleCnt="0"/>
      <dgm:spPr/>
    </dgm:pt>
    <dgm:pt modelId="{DF46999B-07E0-41AE-BBE4-C3A89F2F8BAF}" type="pres">
      <dgm:prSet presAssocID="{8D096830-5D70-41ED-B8BD-D7822E66B485}" presName="compNode" presStyleCnt="0"/>
      <dgm:spPr/>
    </dgm:pt>
    <dgm:pt modelId="{525EB2D6-89A3-44B9-9F53-1DE7BB4228A0}" type="pres">
      <dgm:prSet presAssocID="{8D096830-5D70-41ED-B8BD-D7822E66B485}" presName="iconBgRect" presStyleLbl="bgShp" presStyleIdx="3" presStyleCnt="6"/>
      <dgm:spPr/>
    </dgm:pt>
    <dgm:pt modelId="{975D5A3C-9FF4-4B94-8404-D6821FF720F4}" type="pres">
      <dgm:prSet presAssocID="{8D096830-5D70-41ED-B8BD-D7822E66B48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C403722-F523-4F28-8856-DF9CBEA29E42}" type="pres">
      <dgm:prSet presAssocID="{8D096830-5D70-41ED-B8BD-D7822E66B485}" presName="spaceRect" presStyleCnt="0"/>
      <dgm:spPr/>
    </dgm:pt>
    <dgm:pt modelId="{ECC2D876-AFD8-4B34-A88F-6A0CB69BA404}" type="pres">
      <dgm:prSet presAssocID="{8D096830-5D70-41ED-B8BD-D7822E66B485}" presName="textRect" presStyleLbl="revTx" presStyleIdx="3" presStyleCnt="6">
        <dgm:presLayoutVars>
          <dgm:chMax val="1"/>
          <dgm:chPref val="1"/>
        </dgm:presLayoutVars>
      </dgm:prSet>
      <dgm:spPr/>
    </dgm:pt>
    <dgm:pt modelId="{02F88C7C-1FA9-448E-8DAA-CE61894F6E45}" type="pres">
      <dgm:prSet presAssocID="{C3EA38AD-3905-44C0-9974-A3CD61C2BC72}" presName="sibTrans" presStyleLbl="sibTrans2D1" presStyleIdx="0" presStyleCnt="0"/>
      <dgm:spPr/>
    </dgm:pt>
    <dgm:pt modelId="{1D158B6F-E147-4D83-BA79-FCD1B747BEB4}" type="pres">
      <dgm:prSet presAssocID="{E116CA2D-1A71-46A6-9FD2-5CDECEEEED79}" presName="compNode" presStyleCnt="0"/>
      <dgm:spPr/>
    </dgm:pt>
    <dgm:pt modelId="{96900F03-7D95-4322-9BAE-6180A496C7BE}" type="pres">
      <dgm:prSet presAssocID="{E116CA2D-1A71-46A6-9FD2-5CDECEEEED79}" presName="iconBgRect" presStyleLbl="bgShp" presStyleIdx="4" presStyleCnt="6"/>
      <dgm:spPr/>
    </dgm:pt>
    <dgm:pt modelId="{8CEB4B9F-6994-4511-BD44-DF88D5BB89BF}" type="pres">
      <dgm:prSet presAssocID="{E116CA2D-1A71-46A6-9FD2-5CDECEEEED7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FAD8387-608B-4DAF-AD3E-510FEC80E9FB}" type="pres">
      <dgm:prSet presAssocID="{E116CA2D-1A71-46A6-9FD2-5CDECEEEED79}" presName="spaceRect" presStyleCnt="0"/>
      <dgm:spPr/>
    </dgm:pt>
    <dgm:pt modelId="{AA89AFDE-1640-4734-A85F-C8185D192D51}" type="pres">
      <dgm:prSet presAssocID="{E116CA2D-1A71-46A6-9FD2-5CDECEEEED79}" presName="textRect" presStyleLbl="revTx" presStyleIdx="4" presStyleCnt="6">
        <dgm:presLayoutVars>
          <dgm:chMax val="1"/>
          <dgm:chPref val="1"/>
        </dgm:presLayoutVars>
      </dgm:prSet>
      <dgm:spPr/>
    </dgm:pt>
    <dgm:pt modelId="{490DE5C3-E72C-49CE-96FE-83ACF13C7F85}" type="pres">
      <dgm:prSet presAssocID="{DB50BBD2-30AB-4562-9E40-9A5A717327DA}" presName="sibTrans" presStyleLbl="sibTrans2D1" presStyleIdx="0" presStyleCnt="0"/>
      <dgm:spPr/>
    </dgm:pt>
    <dgm:pt modelId="{8BCFC61D-2210-474A-94A3-49537108E81F}" type="pres">
      <dgm:prSet presAssocID="{D1809618-F38B-4EF6-B515-28EDA5670D59}" presName="compNode" presStyleCnt="0"/>
      <dgm:spPr/>
    </dgm:pt>
    <dgm:pt modelId="{77B75E79-B92D-4E13-AA09-B6DB2861698D}" type="pres">
      <dgm:prSet presAssocID="{D1809618-F38B-4EF6-B515-28EDA5670D59}" presName="iconBgRect" presStyleLbl="bgShp" presStyleIdx="5" presStyleCnt="6"/>
      <dgm:spPr/>
    </dgm:pt>
    <dgm:pt modelId="{B260FE18-2D87-4AFA-9359-BC8DBF3E6AE7}" type="pres">
      <dgm:prSet presAssocID="{D1809618-F38B-4EF6-B515-28EDA5670D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593AD41-34A8-4B25-9A92-0B14FBC7F29C}" type="pres">
      <dgm:prSet presAssocID="{D1809618-F38B-4EF6-B515-28EDA5670D59}" presName="spaceRect" presStyleCnt="0"/>
      <dgm:spPr/>
    </dgm:pt>
    <dgm:pt modelId="{0DDB266F-7F21-4B8D-9013-03082439941B}" type="pres">
      <dgm:prSet presAssocID="{D1809618-F38B-4EF6-B515-28EDA5670D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89F1808-F581-40B1-8422-064756E47D25}" type="presOf" srcId="{8428AF67-F8FF-470F-8FD4-BED47C3BED8D}" destId="{04AEBD43-25E5-4A8F-947E-B7ECADD980C5}" srcOrd="0" destOrd="0" presId="urn:microsoft.com/office/officeart/2018/2/layout/IconCircleList"/>
    <dgm:cxn modelId="{0046B00E-4DC8-41D5-A916-78E4046E9E9B}" type="presOf" srcId="{315A5168-641B-4C79-ADDA-7193EB8CD87D}" destId="{1E8F0B25-1772-4A43-91B8-A44E8684DB34}" srcOrd="0" destOrd="0" presId="urn:microsoft.com/office/officeart/2018/2/layout/IconCircleList"/>
    <dgm:cxn modelId="{3A2B9D1C-637B-4ECE-B50F-60A6E3F6DFA3}" srcId="{A93E5ED0-4B8C-4A1D-8EF4-F37FCFCCE1D9}" destId="{1B90E657-34A6-4E2E-BB74-11B583D42D3B}" srcOrd="0" destOrd="0" parTransId="{6F8F784E-7056-4234-8EA2-761418A1CFDB}" sibTransId="{884FE974-357E-4255-AFD2-7DB388B5AC1C}"/>
    <dgm:cxn modelId="{0AF79B1E-A75A-4794-AC2B-56D8AF7F3362}" type="presOf" srcId="{788A5719-6CBD-4C43-B218-A5C52084E5B4}" destId="{A9FBBC15-C7E0-4E87-8AF7-0B9F5358438F}" srcOrd="0" destOrd="0" presId="urn:microsoft.com/office/officeart/2018/2/layout/IconCircleList"/>
    <dgm:cxn modelId="{E3CBAD23-3022-443F-AFC1-4EC5FF4E179E}" type="presOf" srcId="{DB50BBD2-30AB-4562-9E40-9A5A717327DA}" destId="{490DE5C3-E72C-49CE-96FE-83ACF13C7F85}" srcOrd="0" destOrd="0" presId="urn:microsoft.com/office/officeart/2018/2/layout/IconCircleList"/>
    <dgm:cxn modelId="{1917E523-2335-46C8-92EA-99F948499D4B}" type="presOf" srcId="{E116CA2D-1A71-46A6-9FD2-5CDECEEEED79}" destId="{AA89AFDE-1640-4734-A85F-C8185D192D51}" srcOrd="0" destOrd="0" presId="urn:microsoft.com/office/officeart/2018/2/layout/IconCircleList"/>
    <dgm:cxn modelId="{7BB4E83D-400E-4568-9149-5F7F66C0629B}" type="presOf" srcId="{A93E5ED0-4B8C-4A1D-8EF4-F37FCFCCE1D9}" destId="{6404E8AE-7553-4D15-B414-F424BD0ADA75}" srcOrd="0" destOrd="0" presId="urn:microsoft.com/office/officeart/2018/2/layout/IconCircleList"/>
    <dgm:cxn modelId="{4D878E44-1911-435B-8B13-77C096A2B5CA}" srcId="{A93E5ED0-4B8C-4A1D-8EF4-F37FCFCCE1D9}" destId="{8D096830-5D70-41ED-B8BD-D7822E66B485}" srcOrd="3" destOrd="0" parTransId="{D46C388C-FEA6-460C-BFF0-EF7D24B5A17B}" sibTransId="{C3EA38AD-3905-44C0-9974-A3CD61C2BC72}"/>
    <dgm:cxn modelId="{E7C5FD5E-2AE7-4EA8-B042-63C292254EE5}" type="presOf" srcId="{1B90E657-34A6-4E2E-BB74-11B583D42D3B}" destId="{975A6715-767E-4D74-A625-35B371BFF45D}" srcOrd="0" destOrd="0" presId="urn:microsoft.com/office/officeart/2018/2/layout/IconCircleList"/>
    <dgm:cxn modelId="{76DD5765-CA69-4288-BCE5-F958A9FEBB51}" srcId="{A93E5ED0-4B8C-4A1D-8EF4-F37FCFCCE1D9}" destId="{D1809618-F38B-4EF6-B515-28EDA5670D59}" srcOrd="5" destOrd="0" parTransId="{18D1E37A-BDC2-4378-BB52-94FB06B02250}" sibTransId="{0A1D1887-87A2-489D-8F0F-215E6D7982A4}"/>
    <dgm:cxn modelId="{82A6857A-09C3-4FCD-99B0-BF50BB6DD67F}" type="presOf" srcId="{884FE974-357E-4255-AFD2-7DB388B5AC1C}" destId="{5F3E4726-7A18-4397-B592-95F0B13277B4}" srcOrd="0" destOrd="0" presId="urn:microsoft.com/office/officeart/2018/2/layout/IconCircleList"/>
    <dgm:cxn modelId="{38F2BE80-D67F-4ADE-9B22-0BFA0BA0C11D}" type="presOf" srcId="{3C65F307-5399-4B12-AAB5-34F68FA5810B}" destId="{053DDEE5-1D96-4E2D-9578-2980C686431C}" srcOrd="0" destOrd="0" presId="urn:microsoft.com/office/officeart/2018/2/layout/IconCircleList"/>
    <dgm:cxn modelId="{EC174F85-0E95-49C1-A947-E761821E4BA5}" type="presOf" srcId="{C3EA38AD-3905-44C0-9974-A3CD61C2BC72}" destId="{02F88C7C-1FA9-448E-8DAA-CE61894F6E45}" srcOrd="0" destOrd="0" presId="urn:microsoft.com/office/officeart/2018/2/layout/IconCircleList"/>
    <dgm:cxn modelId="{70BD98C7-A1C8-44E5-8B56-A9057CC090F5}" type="presOf" srcId="{8D096830-5D70-41ED-B8BD-D7822E66B485}" destId="{ECC2D876-AFD8-4B34-A88F-6A0CB69BA404}" srcOrd="0" destOrd="0" presId="urn:microsoft.com/office/officeart/2018/2/layout/IconCircleList"/>
    <dgm:cxn modelId="{B23F68D6-08F2-4AAB-B56E-B18F504738D8}" srcId="{A93E5ED0-4B8C-4A1D-8EF4-F37FCFCCE1D9}" destId="{315A5168-641B-4C79-ADDA-7193EB8CD87D}" srcOrd="1" destOrd="0" parTransId="{70E172C9-38B0-4A76-AFF8-0FAC418BF3A4}" sibTransId="{8428AF67-F8FF-470F-8FD4-BED47C3BED8D}"/>
    <dgm:cxn modelId="{9F9BF0EC-349D-4765-8994-9B95DC7E962E}" type="presOf" srcId="{D1809618-F38B-4EF6-B515-28EDA5670D59}" destId="{0DDB266F-7F21-4B8D-9013-03082439941B}" srcOrd="0" destOrd="0" presId="urn:microsoft.com/office/officeart/2018/2/layout/IconCircleList"/>
    <dgm:cxn modelId="{D6ED32F3-A0AE-41BA-916C-D633FBD62593}" srcId="{A93E5ED0-4B8C-4A1D-8EF4-F37FCFCCE1D9}" destId="{E116CA2D-1A71-46A6-9FD2-5CDECEEEED79}" srcOrd="4" destOrd="0" parTransId="{E62AD115-915A-48F5-8023-3D80A753C5D4}" sibTransId="{DB50BBD2-30AB-4562-9E40-9A5A717327DA}"/>
    <dgm:cxn modelId="{8482A3F5-1063-4C96-A8FE-701EDC55A194}" srcId="{A93E5ED0-4B8C-4A1D-8EF4-F37FCFCCE1D9}" destId="{788A5719-6CBD-4C43-B218-A5C52084E5B4}" srcOrd="2" destOrd="0" parTransId="{F7D482C2-91DA-4405-A429-C710E95C8BC7}" sibTransId="{3C65F307-5399-4B12-AAB5-34F68FA5810B}"/>
    <dgm:cxn modelId="{83A3C8A6-24C5-476D-8416-0BF2328399CD}" type="presParOf" srcId="{6404E8AE-7553-4D15-B414-F424BD0ADA75}" destId="{9427CB7F-15C7-43DE-9415-6BDBC95A8AF4}" srcOrd="0" destOrd="0" presId="urn:microsoft.com/office/officeart/2018/2/layout/IconCircleList"/>
    <dgm:cxn modelId="{D5174047-C9B3-47D7-AE0D-442227B31DB7}" type="presParOf" srcId="{9427CB7F-15C7-43DE-9415-6BDBC95A8AF4}" destId="{593C5B7C-F984-45B3-82FD-A3FD679A713F}" srcOrd="0" destOrd="0" presId="urn:microsoft.com/office/officeart/2018/2/layout/IconCircleList"/>
    <dgm:cxn modelId="{CE460551-5198-4767-AE43-44DE7D05DD36}" type="presParOf" srcId="{593C5B7C-F984-45B3-82FD-A3FD679A713F}" destId="{CC736FBC-EA6F-4367-A379-8B40859B5E21}" srcOrd="0" destOrd="0" presId="urn:microsoft.com/office/officeart/2018/2/layout/IconCircleList"/>
    <dgm:cxn modelId="{5424FA7D-8271-4FD4-B4BE-0D3C6CCC8821}" type="presParOf" srcId="{593C5B7C-F984-45B3-82FD-A3FD679A713F}" destId="{26E79CC6-25C4-4553-84E7-06439E09405E}" srcOrd="1" destOrd="0" presId="urn:microsoft.com/office/officeart/2018/2/layout/IconCircleList"/>
    <dgm:cxn modelId="{A51D8E5D-C49C-4931-8A86-B669B7D3C075}" type="presParOf" srcId="{593C5B7C-F984-45B3-82FD-A3FD679A713F}" destId="{521E8CD2-735F-42FB-B64F-38FB16239318}" srcOrd="2" destOrd="0" presId="urn:microsoft.com/office/officeart/2018/2/layout/IconCircleList"/>
    <dgm:cxn modelId="{E016FC1C-21FA-4420-8E5D-CBBBB07FBAFE}" type="presParOf" srcId="{593C5B7C-F984-45B3-82FD-A3FD679A713F}" destId="{975A6715-767E-4D74-A625-35B371BFF45D}" srcOrd="3" destOrd="0" presId="urn:microsoft.com/office/officeart/2018/2/layout/IconCircleList"/>
    <dgm:cxn modelId="{C8BB5AB7-5A0A-4D67-8CF0-B7FD745C6C87}" type="presParOf" srcId="{9427CB7F-15C7-43DE-9415-6BDBC95A8AF4}" destId="{5F3E4726-7A18-4397-B592-95F0B13277B4}" srcOrd="1" destOrd="0" presId="urn:microsoft.com/office/officeart/2018/2/layout/IconCircleList"/>
    <dgm:cxn modelId="{980CBA11-B041-4445-AA1B-AB80733F4456}" type="presParOf" srcId="{9427CB7F-15C7-43DE-9415-6BDBC95A8AF4}" destId="{D13E7A48-1DA6-460B-A397-B2E3D6FD4AFB}" srcOrd="2" destOrd="0" presId="urn:microsoft.com/office/officeart/2018/2/layout/IconCircleList"/>
    <dgm:cxn modelId="{48505463-24F6-4B38-90E3-DFECF834D9CB}" type="presParOf" srcId="{D13E7A48-1DA6-460B-A397-B2E3D6FD4AFB}" destId="{CB9F956C-622C-4A34-9DD0-745FC4C330EE}" srcOrd="0" destOrd="0" presId="urn:microsoft.com/office/officeart/2018/2/layout/IconCircleList"/>
    <dgm:cxn modelId="{8A5601CA-135B-447E-AC8E-4B642A070BF5}" type="presParOf" srcId="{D13E7A48-1DA6-460B-A397-B2E3D6FD4AFB}" destId="{48033B6A-6415-44C7-8644-2D86FAC886A9}" srcOrd="1" destOrd="0" presId="urn:microsoft.com/office/officeart/2018/2/layout/IconCircleList"/>
    <dgm:cxn modelId="{0097B819-537B-4D18-9039-69CEB103DB60}" type="presParOf" srcId="{D13E7A48-1DA6-460B-A397-B2E3D6FD4AFB}" destId="{892B933A-1907-455E-928B-DF7DFDFE97D5}" srcOrd="2" destOrd="0" presId="urn:microsoft.com/office/officeart/2018/2/layout/IconCircleList"/>
    <dgm:cxn modelId="{CF693126-EACC-4096-883B-AE016AE40ADF}" type="presParOf" srcId="{D13E7A48-1DA6-460B-A397-B2E3D6FD4AFB}" destId="{1E8F0B25-1772-4A43-91B8-A44E8684DB34}" srcOrd="3" destOrd="0" presId="urn:microsoft.com/office/officeart/2018/2/layout/IconCircleList"/>
    <dgm:cxn modelId="{91C2829E-1C1C-47F1-AD4A-4D7FFAB60015}" type="presParOf" srcId="{9427CB7F-15C7-43DE-9415-6BDBC95A8AF4}" destId="{04AEBD43-25E5-4A8F-947E-B7ECADD980C5}" srcOrd="3" destOrd="0" presId="urn:microsoft.com/office/officeart/2018/2/layout/IconCircleList"/>
    <dgm:cxn modelId="{1FC083A4-F981-4022-8F6A-82DF8FB30B53}" type="presParOf" srcId="{9427CB7F-15C7-43DE-9415-6BDBC95A8AF4}" destId="{3CDCF883-2B5C-48E3-9412-A2ACF5DFD2DB}" srcOrd="4" destOrd="0" presId="urn:microsoft.com/office/officeart/2018/2/layout/IconCircleList"/>
    <dgm:cxn modelId="{DD40C949-46EF-465E-B4E7-E5318545ABCA}" type="presParOf" srcId="{3CDCF883-2B5C-48E3-9412-A2ACF5DFD2DB}" destId="{43B5B08B-C148-4C31-9D8C-9C7134B4C1F0}" srcOrd="0" destOrd="0" presId="urn:microsoft.com/office/officeart/2018/2/layout/IconCircleList"/>
    <dgm:cxn modelId="{40E8BB53-5F69-415D-A77B-0ACF6BE7F16B}" type="presParOf" srcId="{3CDCF883-2B5C-48E3-9412-A2ACF5DFD2DB}" destId="{FBD3C0D4-B60E-4ADB-B2AF-DD4131B32C8B}" srcOrd="1" destOrd="0" presId="urn:microsoft.com/office/officeart/2018/2/layout/IconCircleList"/>
    <dgm:cxn modelId="{4F48FD15-C123-4F5D-B0C4-240DA61FAA0F}" type="presParOf" srcId="{3CDCF883-2B5C-48E3-9412-A2ACF5DFD2DB}" destId="{0B183548-D918-4F3F-A165-E3CCA2306D23}" srcOrd="2" destOrd="0" presId="urn:microsoft.com/office/officeart/2018/2/layout/IconCircleList"/>
    <dgm:cxn modelId="{922A4D85-A04A-42C3-88C8-6A203C096D50}" type="presParOf" srcId="{3CDCF883-2B5C-48E3-9412-A2ACF5DFD2DB}" destId="{A9FBBC15-C7E0-4E87-8AF7-0B9F5358438F}" srcOrd="3" destOrd="0" presId="urn:microsoft.com/office/officeart/2018/2/layout/IconCircleList"/>
    <dgm:cxn modelId="{906488C8-331F-42A5-A343-BB6850B559D0}" type="presParOf" srcId="{9427CB7F-15C7-43DE-9415-6BDBC95A8AF4}" destId="{053DDEE5-1D96-4E2D-9578-2980C686431C}" srcOrd="5" destOrd="0" presId="urn:microsoft.com/office/officeart/2018/2/layout/IconCircleList"/>
    <dgm:cxn modelId="{071C4BCA-73AF-4E43-A3F1-629897DCC4F0}" type="presParOf" srcId="{9427CB7F-15C7-43DE-9415-6BDBC95A8AF4}" destId="{DF46999B-07E0-41AE-BBE4-C3A89F2F8BAF}" srcOrd="6" destOrd="0" presId="urn:microsoft.com/office/officeart/2018/2/layout/IconCircleList"/>
    <dgm:cxn modelId="{9FDB7859-3102-4058-AA48-0DC0F16BC7C3}" type="presParOf" srcId="{DF46999B-07E0-41AE-BBE4-C3A89F2F8BAF}" destId="{525EB2D6-89A3-44B9-9F53-1DE7BB4228A0}" srcOrd="0" destOrd="0" presId="urn:microsoft.com/office/officeart/2018/2/layout/IconCircleList"/>
    <dgm:cxn modelId="{763573E4-CF6B-404E-A8AE-01F8C960ED73}" type="presParOf" srcId="{DF46999B-07E0-41AE-BBE4-C3A89F2F8BAF}" destId="{975D5A3C-9FF4-4B94-8404-D6821FF720F4}" srcOrd="1" destOrd="0" presId="urn:microsoft.com/office/officeart/2018/2/layout/IconCircleList"/>
    <dgm:cxn modelId="{145DF527-47EC-4D56-9B4C-33E3A7F506B1}" type="presParOf" srcId="{DF46999B-07E0-41AE-BBE4-C3A89F2F8BAF}" destId="{2C403722-F523-4F28-8856-DF9CBEA29E42}" srcOrd="2" destOrd="0" presId="urn:microsoft.com/office/officeart/2018/2/layout/IconCircleList"/>
    <dgm:cxn modelId="{6DE3CDFF-693D-4279-91DD-DA10528E9096}" type="presParOf" srcId="{DF46999B-07E0-41AE-BBE4-C3A89F2F8BAF}" destId="{ECC2D876-AFD8-4B34-A88F-6A0CB69BA404}" srcOrd="3" destOrd="0" presId="urn:microsoft.com/office/officeart/2018/2/layout/IconCircleList"/>
    <dgm:cxn modelId="{968BE4B4-CDC7-4655-BBEB-68D8D70B1101}" type="presParOf" srcId="{9427CB7F-15C7-43DE-9415-6BDBC95A8AF4}" destId="{02F88C7C-1FA9-448E-8DAA-CE61894F6E45}" srcOrd="7" destOrd="0" presId="urn:microsoft.com/office/officeart/2018/2/layout/IconCircleList"/>
    <dgm:cxn modelId="{C8220618-D9F0-475B-9662-0F214CD89D7C}" type="presParOf" srcId="{9427CB7F-15C7-43DE-9415-6BDBC95A8AF4}" destId="{1D158B6F-E147-4D83-BA79-FCD1B747BEB4}" srcOrd="8" destOrd="0" presId="urn:microsoft.com/office/officeart/2018/2/layout/IconCircleList"/>
    <dgm:cxn modelId="{4C6A66DB-1CF8-4DFC-8CE9-A28EBCAA7AA3}" type="presParOf" srcId="{1D158B6F-E147-4D83-BA79-FCD1B747BEB4}" destId="{96900F03-7D95-4322-9BAE-6180A496C7BE}" srcOrd="0" destOrd="0" presId="urn:microsoft.com/office/officeart/2018/2/layout/IconCircleList"/>
    <dgm:cxn modelId="{6D271B0B-8229-439E-B718-BF51A075BD33}" type="presParOf" srcId="{1D158B6F-E147-4D83-BA79-FCD1B747BEB4}" destId="{8CEB4B9F-6994-4511-BD44-DF88D5BB89BF}" srcOrd="1" destOrd="0" presId="urn:microsoft.com/office/officeart/2018/2/layout/IconCircleList"/>
    <dgm:cxn modelId="{2B0B0966-A87C-407D-9F16-BB1E23A640B4}" type="presParOf" srcId="{1D158B6F-E147-4D83-BA79-FCD1B747BEB4}" destId="{EFAD8387-608B-4DAF-AD3E-510FEC80E9FB}" srcOrd="2" destOrd="0" presId="urn:microsoft.com/office/officeart/2018/2/layout/IconCircleList"/>
    <dgm:cxn modelId="{99EB9F51-CD35-4511-AAFD-35227757C474}" type="presParOf" srcId="{1D158B6F-E147-4D83-BA79-FCD1B747BEB4}" destId="{AA89AFDE-1640-4734-A85F-C8185D192D51}" srcOrd="3" destOrd="0" presId="urn:microsoft.com/office/officeart/2018/2/layout/IconCircleList"/>
    <dgm:cxn modelId="{F55BE39C-899A-4465-A667-C40F3896C9E5}" type="presParOf" srcId="{9427CB7F-15C7-43DE-9415-6BDBC95A8AF4}" destId="{490DE5C3-E72C-49CE-96FE-83ACF13C7F85}" srcOrd="9" destOrd="0" presId="urn:microsoft.com/office/officeart/2018/2/layout/IconCircleList"/>
    <dgm:cxn modelId="{91FB3F33-1A1D-4C94-91DF-C5DA15CACEFA}" type="presParOf" srcId="{9427CB7F-15C7-43DE-9415-6BDBC95A8AF4}" destId="{8BCFC61D-2210-474A-94A3-49537108E81F}" srcOrd="10" destOrd="0" presId="urn:microsoft.com/office/officeart/2018/2/layout/IconCircleList"/>
    <dgm:cxn modelId="{E617482D-4077-47EB-8629-3C1802694D9D}" type="presParOf" srcId="{8BCFC61D-2210-474A-94A3-49537108E81F}" destId="{77B75E79-B92D-4E13-AA09-B6DB2861698D}" srcOrd="0" destOrd="0" presId="urn:microsoft.com/office/officeart/2018/2/layout/IconCircleList"/>
    <dgm:cxn modelId="{3D2F6EAC-AC25-463C-8C08-D81DB36643C2}" type="presParOf" srcId="{8BCFC61D-2210-474A-94A3-49537108E81F}" destId="{B260FE18-2D87-4AFA-9359-BC8DBF3E6AE7}" srcOrd="1" destOrd="0" presId="urn:microsoft.com/office/officeart/2018/2/layout/IconCircleList"/>
    <dgm:cxn modelId="{419B78B2-4C04-419E-92EB-6EDC9A894C65}" type="presParOf" srcId="{8BCFC61D-2210-474A-94A3-49537108E81F}" destId="{3593AD41-34A8-4B25-9A92-0B14FBC7F29C}" srcOrd="2" destOrd="0" presId="urn:microsoft.com/office/officeart/2018/2/layout/IconCircleList"/>
    <dgm:cxn modelId="{72068A43-C21B-4AB6-BC69-A615C11AE067}" type="presParOf" srcId="{8BCFC61D-2210-474A-94A3-49537108E81F}" destId="{0DDB266F-7F21-4B8D-9013-03082439941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9C1C8-D85D-4AEB-84F4-29962B35E2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DF557-177F-443C-8113-35F2AA7A52A7}">
      <dgm:prSet/>
      <dgm:spPr/>
      <dgm:t>
        <a:bodyPr/>
        <a:lstStyle/>
        <a:p>
          <a:r>
            <a:rPr lang="en-US" dirty="0"/>
            <a:t>Newly Trained Collaborative Professionals</a:t>
          </a:r>
        </a:p>
      </dgm:t>
    </dgm:pt>
    <dgm:pt modelId="{04EA19A8-E757-4E48-B11E-822D01724954}" type="parTrans" cxnId="{ED02158D-09B6-4E3E-B8E6-C3A7E92DC424}">
      <dgm:prSet/>
      <dgm:spPr/>
      <dgm:t>
        <a:bodyPr/>
        <a:lstStyle/>
        <a:p>
          <a:endParaRPr lang="en-US"/>
        </a:p>
      </dgm:t>
    </dgm:pt>
    <dgm:pt modelId="{91276C80-9AC4-4CEF-A019-9821D40DB21D}" type="sibTrans" cxnId="{ED02158D-09B6-4E3E-B8E6-C3A7E92DC424}">
      <dgm:prSet/>
      <dgm:spPr/>
      <dgm:t>
        <a:bodyPr/>
        <a:lstStyle/>
        <a:p>
          <a:endParaRPr lang="en-US"/>
        </a:p>
      </dgm:t>
    </dgm:pt>
    <dgm:pt modelId="{BC2C62F4-6861-4198-BB3B-1F59192B6145}">
      <dgm:prSet/>
      <dgm:spPr/>
      <dgm:t>
        <a:bodyPr/>
        <a:lstStyle/>
        <a:p>
          <a:r>
            <a:rPr lang="en-US" dirty="0"/>
            <a:t>Young Professionals</a:t>
          </a:r>
        </a:p>
      </dgm:t>
    </dgm:pt>
    <dgm:pt modelId="{21879B96-4237-46DA-9A92-9D1F47F61018}" type="parTrans" cxnId="{84F90494-B7C3-48DC-AB31-1983F555F0AE}">
      <dgm:prSet/>
      <dgm:spPr/>
      <dgm:t>
        <a:bodyPr/>
        <a:lstStyle/>
        <a:p>
          <a:endParaRPr lang="en-US"/>
        </a:p>
      </dgm:t>
    </dgm:pt>
    <dgm:pt modelId="{ED481B29-2057-4365-BA77-1A6D50F6592C}" type="sibTrans" cxnId="{84F90494-B7C3-48DC-AB31-1983F555F0AE}">
      <dgm:prSet/>
      <dgm:spPr/>
      <dgm:t>
        <a:bodyPr/>
        <a:lstStyle/>
        <a:p>
          <a:endParaRPr lang="en-US"/>
        </a:p>
      </dgm:t>
    </dgm:pt>
    <dgm:pt modelId="{554B349A-09A0-4F87-819B-0792F5E5F6BF}">
      <dgm:prSet/>
      <dgm:spPr/>
      <dgm:t>
        <a:bodyPr/>
        <a:lstStyle/>
        <a:p>
          <a:r>
            <a:rPr lang="en-US"/>
            <a:t>Students </a:t>
          </a:r>
        </a:p>
      </dgm:t>
    </dgm:pt>
    <dgm:pt modelId="{AF5E7C00-39CA-4FE0-978F-984DEFAD03EE}" type="parTrans" cxnId="{8EBF1A7F-9709-459B-BBA1-1A4C099D8A3C}">
      <dgm:prSet/>
      <dgm:spPr/>
      <dgm:t>
        <a:bodyPr/>
        <a:lstStyle/>
        <a:p>
          <a:endParaRPr lang="en-US"/>
        </a:p>
      </dgm:t>
    </dgm:pt>
    <dgm:pt modelId="{D9259CEE-B1E6-4502-AE81-93992C3237F3}" type="sibTrans" cxnId="{8EBF1A7F-9709-459B-BBA1-1A4C099D8A3C}">
      <dgm:prSet/>
      <dgm:spPr/>
      <dgm:t>
        <a:bodyPr/>
        <a:lstStyle/>
        <a:p>
          <a:endParaRPr lang="en-US"/>
        </a:p>
      </dgm:t>
    </dgm:pt>
    <dgm:pt modelId="{9E6E3CA3-C036-44DB-B083-067D734DF654}">
      <dgm:prSet/>
      <dgm:spPr/>
      <dgm:t>
        <a:bodyPr/>
        <a:lstStyle/>
        <a:p>
          <a:r>
            <a:rPr lang="en-US" dirty="0"/>
            <a:t>Lawyers, Financial, Mental Health, Allied Professionals</a:t>
          </a:r>
        </a:p>
      </dgm:t>
    </dgm:pt>
    <dgm:pt modelId="{B9203BC7-3FCE-4831-9F0C-092022E7FE7B}" type="parTrans" cxnId="{04705E3B-7DA6-4653-91C2-2F97AEFEE9B6}">
      <dgm:prSet/>
      <dgm:spPr/>
      <dgm:t>
        <a:bodyPr/>
        <a:lstStyle/>
        <a:p>
          <a:endParaRPr lang="en-US"/>
        </a:p>
      </dgm:t>
    </dgm:pt>
    <dgm:pt modelId="{8663FFE3-59EE-4735-8A4F-FA1F6F695A6C}" type="sibTrans" cxnId="{04705E3B-7DA6-4653-91C2-2F97AEFEE9B6}">
      <dgm:prSet/>
      <dgm:spPr/>
      <dgm:t>
        <a:bodyPr/>
        <a:lstStyle/>
        <a:p>
          <a:endParaRPr lang="en-US"/>
        </a:p>
      </dgm:t>
    </dgm:pt>
    <dgm:pt modelId="{69EE4C4A-9BF7-4C16-B226-33AD4D1116C7}" type="pres">
      <dgm:prSet presAssocID="{6E39C1C8-D85D-4AEB-84F4-29962B35E2D2}" presName="linear" presStyleCnt="0">
        <dgm:presLayoutVars>
          <dgm:animLvl val="lvl"/>
          <dgm:resizeHandles val="exact"/>
        </dgm:presLayoutVars>
      </dgm:prSet>
      <dgm:spPr/>
    </dgm:pt>
    <dgm:pt modelId="{86495BA2-224F-40BE-AC47-602D7C0129F5}" type="pres">
      <dgm:prSet presAssocID="{EC7DF557-177F-443C-8113-35F2AA7A52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EDFDCA-1BC9-49A0-84B6-F756C24437C3}" type="pres">
      <dgm:prSet presAssocID="{91276C80-9AC4-4CEF-A019-9821D40DB21D}" presName="spacer" presStyleCnt="0"/>
      <dgm:spPr/>
    </dgm:pt>
    <dgm:pt modelId="{0AFC5090-C3FB-42F1-9390-C442FA39A88B}" type="pres">
      <dgm:prSet presAssocID="{BC2C62F4-6861-4198-BB3B-1F59192B61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3D69CF-1F6A-41C4-95EC-28A2B69182A0}" type="pres">
      <dgm:prSet presAssocID="{ED481B29-2057-4365-BA77-1A6D50F6592C}" presName="spacer" presStyleCnt="0"/>
      <dgm:spPr/>
    </dgm:pt>
    <dgm:pt modelId="{3584FD22-1541-4E3E-A9DE-0164C0884DA8}" type="pres">
      <dgm:prSet presAssocID="{554B349A-09A0-4F87-819B-0792F5E5F6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91430D-DA33-4EEF-B01A-5D2216128C9F}" type="pres">
      <dgm:prSet presAssocID="{D9259CEE-B1E6-4502-AE81-93992C3237F3}" presName="spacer" presStyleCnt="0"/>
      <dgm:spPr/>
    </dgm:pt>
    <dgm:pt modelId="{AA5C77AD-BFB6-4ED1-B655-0A20EA5E15DC}" type="pres">
      <dgm:prSet presAssocID="{9E6E3CA3-C036-44DB-B083-067D734DF65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4E7921-6322-4267-99B4-1A1C87F9C43D}" type="presOf" srcId="{554B349A-09A0-4F87-819B-0792F5E5F6BF}" destId="{3584FD22-1541-4E3E-A9DE-0164C0884DA8}" srcOrd="0" destOrd="0" presId="urn:microsoft.com/office/officeart/2005/8/layout/vList2"/>
    <dgm:cxn modelId="{04705E3B-7DA6-4653-91C2-2F97AEFEE9B6}" srcId="{6E39C1C8-D85D-4AEB-84F4-29962B35E2D2}" destId="{9E6E3CA3-C036-44DB-B083-067D734DF654}" srcOrd="3" destOrd="0" parTransId="{B9203BC7-3FCE-4831-9F0C-092022E7FE7B}" sibTransId="{8663FFE3-59EE-4735-8A4F-FA1F6F695A6C}"/>
    <dgm:cxn modelId="{10525169-04E4-4CED-9610-D56412DBC25C}" type="presOf" srcId="{BC2C62F4-6861-4198-BB3B-1F59192B6145}" destId="{0AFC5090-C3FB-42F1-9390-C442FA39A88B}" srcOrd="0" destOrd="0" presId="urn:microsoft.com/office/officeart/2005/8/layout/vList2"/>
    <dgm:cxn modelId="{280BA16C-FDE9-4095-89E2-4948CC6064D0}" type="presOf" srcId="{EC7DF557-177F-443C-8113-35F2AA7A52A7}" destId="{86495BA2-224F-40BE-AC47-602D7C0129F5}" srcOrd="0" destOrd="0" presId="urn:microsoft.com/office/officeart/2005/8/layout/vList2"/>
    <dgm:cxn modelId="{8EBF1A7F-9709-459B-BBA1-1A4C099D8A3C}" srcId="{6E39C1C8-D85D-4AEB-84F4-29962B35E2D2}" destId="{554B349A-09A0-4F87-819B-0792F5E5F6BF}" srcOrd="2" destOrd="0" parTransId="{AF5E7C00-39CA-4FE0-978F-984DEFAD03EE}" sibTransId="{D9259CEE-B1E6-4502-AE81-93992C3237F3}"/>
    <dgm:cxn modelId="{ED02158D-09B6-4E3E-B8E6-C3A7E92DC424}" srcId="{6E39C1C8-D85D-4AEB-84F4-29962B35E2D2}" destId="{EC7DF557-177F-443C-8113-35F2AA7A52A7}" srcOrd="0" destOrd="0" parTransId="{04EA19A8-E757-4E48-B11E-822D01724954}" sibTransId="{91276C80-9AC4-4CEF-A019-9821D40DB21D}"/>
    <dgm:cxn modelId="{84F90494-B7C3-48DC-AB31-1983F555F0AE}" srcId="{6E39C1C8-D85D-4AEB-84F4-29962B35E2D2}" destId="{BC2C62F4-6861-4198-BB3B-1F59192B6145}" srcOrd="1" destOrd="0" parTransId="{21879B96-4237-46DA-9A92-9D1F47F61018}" sibTransId="{ED481B29-2057-4365-BA77-1A6D50F6592C}"/>
    <dgm:cxn modelId="{A91630AD-AF35-47A6-B8EE-A350B0EBB6F3}" type="presOf" srcId="{9E6E3CA3-C036-44DB-B083-067D734DF654}" destId="{AA5C77AD-BFB6-4ED1-B655-0A20EA5E15DC}" srcOrd="0" destOrd="0" presId="urn:microsoft.com/office/officeart/2005/8/layout/vList2"/>
    <dgm:cxn modelId="{844B05F1-0C8D-42A5-A065-2BE8C9D129D5}" type="presOf" srcId="{6E39C1C8-D85D-4AEB-84F4-29962B35E2D2}" destId="{69EE4C4A-9BF7-4C16-B226-33AD4D1116C7}" srcOrd="0" destOrd="0" presId="urn:microsoft.com/office/officeart/2005/8/layout/vList2"/>
    <dgm:cxn modelId="{18057C21-A8B6-4504-813F-DA3EB388DC9B}" type="presParOf" srcId="{69EE4C4A-9BF7-4C16-B226-33AD4D1116C7}" destId="{86495BA2-224F-40BE-AC47-602D7C0129F5}" srcOrd="0" destOrd="0" presId="urn:microsoft.com/office/officeart/2005/8/layout/vList2"/>
    <dgm:cxn modelId="{31AF799C-E650-4058-BE82-E7B0332FF9CB}" type="presParOf" srcId="{69EE4C4A-9BF7-4C16-B226-33AD4D1116C7}" destId="{ACEDFDCA-1BC9-49A0-84B6-F756C24437C3}" srcOrd="1" destOrd="0" presId="urn:microsoft.com/office/officeart/2005/8/layout/vList2"/>
    <dgm:cxn modelId="{0568BAED-89A3-490B-937E-76FAE3BE4973}" type="presParOf" srcId="{69EE4C4A-9BF7-4C16-B226-33AD4D1116C7}" destId="{0AFC5090-C3FB-42F1-9390-C442FA39A88B}" srcOrd="2" destOrd="0" presId="urn:microsoft.com/office/officeart/2005/8/layout/vList2"/>
    <dgm:cxn modelId="{B3907138-71C5-478D-ACC9-0CAD9E4C129F}" type="presParOf" srcId="{69EE4C4A-9BF7-4C16-B226-33AD4D1116C7}" destId="{703D69CF-1F6A-41C4-95EC-28A2B69182A0}" srcOrd="3" destOrd="0" presId="urn:microsoft.com/office/officeart/2005/8/layout/vList2"/>
    <dgm:cxn modelId="{0856FDAC-0224-47DA-B380-207A16A13F76}" type="presParOf" srcId="{69EE4C4A-9BF7-4C16-B226-33AD4D1116C7}" destId="{3584FD22-1541-4E3E-A9DE-0164C0884DA8}" srcOrd="4" destOrd="0" presId="urn:microsoft.com/office/officeart/2005/8/layout/vList2"/>
    <dgm:cxn modelId="{1ECDC96E-61B7-4D1A-9506-6F884A7640FB}" type="presParOf" srcId="{69EE4C4A-9BF7-4C16-B226-33AD4D1116C7}" destId="{0291430D-DA33-4EEF-B01A-5D2216128C9F}" srcOrd="5" destOrd="0" presId="urn:microsoft.com/office/officeart/2005/8/layout/vList2"/>
    <dgm:cxn modelId="{21BC5B62-4220-4C32-9C47-998517536556}" type="presParOf" srcId="{69EE4C4A-9BF7-4C16-B226-33AD4D1116C7}" destId="{AA5C77AD-BFB6-4ED1-B655-0A20EA5E15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8D7EC-A9F1-4DC4-88D2-4B19E9C3A7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7D4D1-9897-45AF-9CD0-7D1AB19E355F}">
      <dgm:prSet custT="1"/>
      <dgm:spPr/>
      <dgm:t>
        <a:bodyPr/>
        <a:lstStyle/>
        <a:p>
          <a:r>
            <a:rPr lang="en-US" sz="2800" dirty="0"/>
            <a:t>Build new relationships</a:t>
          </a:r>
        </a:p>
      </dgm:t>
    </dgm:pt>
    <dgm:pt modelId="{10B2BF5E-45E5-4E76-8F75-2DF3FC1363DC}" type="parTrans" cxnId="{6021DF95-9C58-4C29-9045-6C202A4EF64C}">
      <dgm:prSet/>
      <dgm:spPr/>
      <dgm:t>
        <a:bodyPr/>
        <a:lstStyle/>
        <a:p>
          <a:endParaRPr lang="en-US"/>
        </a:p>
      </dgm:t>
    </dgm:pt>
    <dgm:pt modelId="{8DCE4C7E-DD20-4F0E-9FF6-7CDB012FEA2A}" type="sibTrans" cxnId="{6021DF95-9C58-4C29-9045-6C202A4EF64C}">
      <dgm:prSet/>
      <dgm:spPr/>
      <dgm:t>
        <a:bodyPr/>
        <a:lstStyle/>
        <a:p>
          <a:endParaRPr lang="en-US"/>
        </a:p>
      </dgm:t>
    </dgm:pt>
    <dgm:pt modelId="{E4E0EE07-E163-46AB-8AE2-B72130D60FA4}">
      <dgm:prSet custT="1"/>
      <dgm:spPr/>
      <dgm:t>
        <a:bodyPr/>
        <a:lstStyle/>
        <a:p>
          <a:r>
            <a:rPr lang="en-US" sz="2800" dirty="0"/>
            <a:t>Practice expansion &amp; excellence</a:t>
          </a:r>
        </a:p>
      </dgm:t>
    </dgm:pt>
    <dgm:pt modelId="{5A9F07A3-F4C2-4245-90F0-B1E7F1A13BD0}" type="parTrans" cxnId="{92D15142-90FE-4F8D-871A-F05B82FFD879}">
      <dgm:prSet/>
      <dgm:spPr/>
      <dgm:t>
        <a:bodyPr/>
        <a:lstStyle/>
        <a:p>
          <a:endParaRPr lang="en-US"/>
        </a:p>
      </dgm:t>
    </dgm:pt>
    <dgm:pt modelId="{D356A97E-A5B4-41F6-9914-E86B1C27A05D}" type="sibTrans" cxnId="{92D15142-90FE-4F8D-871A-F05B82FFD879}">
      <dgm:prSet/>
      <dgm:spPr/>
      <dgm:t>
        <a:bodyPr/>
        <a:lstStyle/>
        <a:p>
          <a:endParaRPr lang="en-US"/>
        </a:p>
      </dgm:t>
    </dgm:pt>
    <dgm:pt modelId="{4281C1E3-2CE2-4A2D-844A-E521DE5D04D4}">
      <dgm:prSet custT="1"/>
      <dgm:spPr/>
      <dgm:t>
        <a:bodyPr/>
        <a:lstStyle/>
        <a:p>
          <a:r>
            <a:rPr lang="en-US" sz="2800" dirty="0"/>
            <a:t>Community education &amp; growth </a:t>
          </a:r>
        </a:p>
      </dgm:t>
    </dgm:pt>
    <dgm:pt modelId="{6DB45035-05AD-49EF-8091-B6D6B268B3D8}" type="parTrans" cxnId="{87E106A8-C725-427F-BF16-A74CC32EA04D}">
      <dgm:prSet/>
      <dgm:spPr/>
      <dgm:t>
        <a:bodyPr/>
        <a:lstStyle/>
        <a:p>
          <a:endParaRPr lang="en-US"/>
        </a:p>
      </dgm:t>
    </dgm:pt>
    <dgm:pt modelId="{E4426D15-C1D8-4BFB-AC08-0E4480941B00}" type="sibTrans" cxnId="{87E106A8-C725-427F-BF16-A74CC32EA04D}">
      <dgm:prSet/>
      <dgm:spPr/>
      <dgm:t>
        <a:bodyPr/>
        <a:lstStyle/>
        <a:p>
          <a:endParaRPr lang="en-US"/>
        </a:p>
      </dgm:t>
    </dgm:pt>
    <dgm:pt modelId="{02A70579-B510-493F-A397-6035C52DC561}">
      <dgm:prSet custT="1"/>
      <dgm:spPr/>
      <dgm:t>
        <a:bodyPr/>
        <a:lstStyle/>
        <a:p>
          <a:r>
            <a:rPr lang="en-US" sz="2800" dirty="0"/>
            <a:t>Creates thriving practice groups </a:t>
          </a:r>
        </a:p>
      </dgm:t>
    </dgm:pt>
    <dgm:pt modelId="{4BCFA45B-59D7-4EF0-A34D-969CE7B1D9AD}" type="parTrans" cxnId="{07E8A2D4-18B6-46E2-93EE-EE268702FC68}">
      <dgm:prSet/>
      <dgm:spPr/>
      <dgm:t>
        <a:bodyPr/>
        <a:lstStyle/>
        <a:p>
          <a:endParaRPr lang="en-US"/>
        </a:p>
      </dgm:t>
    </dgm:pt>
    <dgm:pt modelId="{042BAFB0-DE6E-4917-86CB-806C82070023}" type="sibTrans" cxnId="{07E8A2D4-18B6-46E2-93EE-EE268702FC68}">
      <dgm:prSet/>
      <dgm:spPr/>
      <dgm:t>
        <a:bodyPr/>
        <a:lstStyle/>
        <a:p>
          <a:endParaRPr lang="en-US"/>
        </a:p>
      </dgm:t>
    </dgm:pt>
    <dgm:pt modelId="{AD789D65-8FA5-4398-9CA4-3A7545F04CC9}">
      <dgm:prSet custT="1"/>
      <dgm:spPr/>
      <dgm:t>
        <a:bodyPr/>
        <a:lstStyle/>
        <a:p>
          <a:r>
            <a:rPr lang="en-US" sz="2800" dirty="0"/>
            <a:t>Sustains growth in state and international organizations</a:t>
          </a:r>
        </a:p>
      </dgm:t>
    </dgm:pt>
    <dgm:pt modelId="{4EED903D-44FE-43DB-84C0-400F49FC15B0}" type="parTrans" cxnId="{69CA0691-A31B-4738-BBEF-4FD219548B25}">
      <dgm:prSet/>
      <dgm:spPr/>
      <dgm:t>
        <a:bodyPr/>
        <a:lstStyle/>
        <a:p>
          <a:endParaRPr lang="en-US"/>
        </a:p>
      </dgm:t>
    </dgm:pt>
    <dgm:pt modelId="{4ADF8AD5-EA49-4BE5-9CFA-A27E7EBCD043}" type="sibTrans" cxnId="{69CA0691-A31B-4738-BBEF-4FD219548B25}">
      <dgm:prSet/>
      <dgm:spPr/>
      <dgm:t>
        <a:bodyPr/>
        <a:lstStyle/>
        <a:p>
          <a:endParaRPr lang="en-US"/>
        </a:p>
      </dgm:t>
    </dgm:pt>
    <dgm:pt modelId="{1B7ABB41-8B05-49EA-B03F-79C45845E9E1}">
      <dgm:prSet custT="1"/>
      <dgm:spPr/>
      <dgm:t>
        <a:bodyPr/>
        <a:lstStyle/>
        <a:p>
          <a:r>
            <a:rPr lang="en-US" sz="2800" dirty="0"/>
            <a:t>Succession Planning</a:t>
          </a:r>
        </a:p>
      </dgm:t>
    </dgm:pt>
    <dgm:pt modelId="{44BA4A4E-DD35-45FD-A49E-7369377056A1}" type="parTrans" cxnId="{25E444A8-FA60-4CA4-A87D-97DFAACEF295}">
      <dgm:prSet/>
      <dgm:spPr/>
      <dgm:t>
        <a:bodyPr/>
        <a:lstStyle/>
        <a:p>
          <a:endParaRPr lang="en-US"/>
        </a:p>
      </dgm:t>
    </dgm:pt>
    <dgm:pt modelId="{8C984AD8-CC02-4E64-A7AC-5D3B7969B109}" type="sibTrans" cxnId="{25E444A8-FA60-4CA4-A87D-97DFAACEF295}">
      <dgm:prSet/>
      <dgm:spPr/>
      <dgm:t>
        <a:bodyPr/>
        <a:lstStyle/>
        <a:p>
          <a:endParaRPr lang="en-US"/>
        </a:p>
      </dgm:t>
    </dgm:pt>
    <dgm:pt modelId="{CFD55A50-4643-4251-9C96-6B9DDCDEAC6B}" type="pres">
      <dgm:prSet presAssocID="{6D88D7EC-A9F1-4DC4-88D2-4B19E9C3A7AC}" presName="linear" presStyleCnt="0">
        <dgm:presLayoutVars>
          <dgm:animLvl val="lvl"/>
          <dgm:resizeHandles val="exact"/>
        </dgm:presLayoutVars>
      </dgm:prSet>
      <dgm:spPr/>
    </dgm:pt>
    <dgm:pt modelId="{6FE48FF0-0D0D-4224-831D-6684D3CE8CFC}" type="pres">
      <dgm:prSet presAssocID="{C967D4D1-9897-45AF-9CD0-7D1AB19E355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E99C367-E9BF-41F3-8482-8C26427B7E46}" type="pres">
      <dgm:prSet presAssocID="{8DCE4C7E-DD20-4F0E-9FF6-7CDB012FEA2A}" presName="spacer" presStyleCnt="0"/>
      <dgm:spPr/>
    </dgm:pt>
    <dgm:pt modelId="{B43795B8-9FFE-4F25-8155-773C4348F66F}" type="pres">
      <dgm:prSet presAssocID="{E4E0EE07-E163-46AB-8AE2-B72130D60FA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CDB7C9D-8E0C-4684-BC52-F6C75DD08BEA}" type="pres">
      <dgm:prSet presAssocID="{D356A97E-A5B4-41F6-9914-E86B1C27A05D}" presName="spacer" presStyleCnt="0"/>
      <dgm:spPr/>
    </dgm:pt>
    <dgm:pt modelId="{21E318BC-BD75-4C5F-B161-669EC1687C55}" type="pres">
      <dgm:prSet presAssocID="{4281C1E3-2CE2-4A2D-844A-E521DE5D04D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017AE1-3122-4B24-9791-5099B7D1C887}" type="pres">
      <dgm:prSet presAssocID="{E4426D15-C1D8-4BFB-AC08-0E4480941B00}" presName="spacer" presStyleCnt="0"/>
      <dgm:spPr/>
    </dgm:pt>
    <dgm:pt modelId="{216E7546-9AC3-44C1-ACE7-7A7B8C833D7D}" type="pres">
      <dgm:prSet presAssocID="{02A70579-B510-493F-A397-6035C52DC56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87E2D90-5C4F-49E0-9496-1F12087ED8A4}" type="pres">
      <dgm:prSet presAssocID="{042BAFB0-DE6E-4917-86CB-806C82070023}" presName="spacer" presStyleCnt="0"/>
      <dgm:spPr/>
    </dgm:pt>
    <dgm:pt modelId="{2EC68221-57CF-448D-955E-414C98C0B7A2}" type="pres">
      <dgm:prSet presAssocID="{AD789D65-8FA5-4398-9CA4-3A7545F04CC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4193048-CB74-4F93-9366-5AA25BEE33BC}" type="pres">
      <dgm:prSet presAssocID="{4ADF8AD5-EA49-4BE5-9CFA-A27E7EBCD043}" presName="spacer" presStyleCnt="0"/>
      <dgm:spPr/>
    </dgm:pt>
    <dgm:pt modelId="{5BC10612-26C1-4F61-A2DE-F3697DD60B0F}" type="pres">
      <dgm:prSet presAssocID="{1B7ABB41-8B05-49EA-B03F-79C45845E9E1}" presName="parentText" presStyleLbl="node1" presStyleIdx="5" presStyleCnt="6" custLinFactY="2071" custLinFactNeighborX="-740" custLinFactNeighborY="100000">
        <dgm:presLayoutVars>
          <dgm:chMax val="0"/>
          <dgm:bulletEnabled val="1"/>
        </dgm:presLayoutVars>
      </dgm:prSet>
      <dgm:spPr/>
    </dgm:pt>
  </dgm:ptLst>
  <dgm:cxnLst>
    <dgm:cxn modelId="{BE331009-C23D-4B94-A094-0C3AA80C0154}" type="presOf" srcId="{6D88D7EC-A9F1-4DC4-88D2-4B19E9C3A7AC}" destId="{CFD55A50-4643-4251-9C96-6B9DDCDEAC6B}" srcOrd="0" destOrd="0" presId="urn:microsoft.com/office/officeart/2005/8/layout/vList2"/>
    <dgm:cxn modelId="{1BD71517-400B-4939-8F75-F57ABC837592}" type="presOf" srcId="{1B7ABB41-8B05-49EA-B03F-79C45845E9E1}" destId="{5BC10612-26C1-4F61-A2DE-F3697DD60B0F}" srcOrd="0" destOrd="0" presId="urn:microsoft.com/office/officeart/2005/8/layout/vList2"/>
    <dgm:cxn modelId="{383C871F-4A8E-42E6-B73B-821887319659}" type="presOf" srcId="{AD789D65-8FA5-4398-9CA4-3A7545F04CC9}" destId="{2EC68221-57CF-448D-955E-414C98C0B7A2}" srcOrd="0" destOrd="0" presId="urn:microsoft.com/office/officeart/2005/8/layout/vList2"/>
    <dgm:cxn modelId="{92D15142-90FE-4F8D-871A-F05B82FFD879}" srcId="{6D88D7EC-A9F1-4DC4-88D2-4B19E9C3A7AC}" destId="{E4E0EE07-E163-46AB-8AE2-B72130D60FA4}" srcOrd="1" destOrd="0" parTransId="{5A9F07A3-F4C2-4245-90F0-B1E7F1A13BD0}" sibTransId="{D356A97E-A5B4-41F6-9914-E86B1C27A05D}"/>
    <dgm:cxn modelId="{0EAEE846-4138-452F-A523-A1B7D4371566}" type="presOf" srcId="{C967D4D1-9897-45AF-9CD0-7D1AB19E355F}" destId="{6FE48FF0-0D0D-4224-831D-6684D3CE8CFC}" srcOrd="0" destOrd="0" presId="urn:microsoft.com/office/officeart/2005/8/layout/vList2"/>
    <dgm:cxn modelId="{C7FC4C6E-1492-4685-B196-1561C43CF691}" type="presOf" srcId="{02A70579-B510-493F-A397-6035C52DC561}" destId="{216E7546-9AC3-44C1-ACE7-7A7B8C833D7D}" srcOrd="0" destOrd="0" presId="urn:microsoft.com/office/officeart/2005/8/layout/vList2"/>
    <dgm:cxn modelId="{A5585D7B-D2FC-4809-96FF-ADC4E5E5F83B}" type="presOf" srcId="{E4E0EE07-E163-46AB-8AE2-B72130D60FA4}" destId="{B43795B8-9FFE-4F25-8155-773C4348F66F}" srcOrd="0" destOrd="0" presId="urn:microsoft.com/office/officeart/2005/8/layout/vList2"/>
    <dgm:cxn modelId="{69CA0691-A31B-4738-BBEF-4FD219548B25}" srcId="{6D88D7EC-A9F1-4DC4-88D2-4B19E9C3A7AC}" destId="{AD789D65-8FA5-4398-9CA4-3A7545F04CC9}" srcOrd="4" destOrd="0" parTransId="{4EED903D-44FE-43DB-84C0-400F49FC15B0}" sibTransId="{4ADF8AD5-EA49-4BE5-9CFA-A27E7EBCD043}"/>
    <dgm:cxn modelId="{6021DF95-9C58-4C29-9045-6C202A4EF64C}" srcId="{6D88D7EC-A9F1-4DC4-88D2-4B19E9C3A7AC}" destId="{C967D4D1-9897-45AF-9CD0-7D1AB19E355F}" srcOrd="0" destOrd="0" parTransId="{10B2BF5E-45E5-4E76-8F75-2DF3FC1363DC}" sibTransId="{8DCE4C7E-DD20-4F0E-9FF6-7CDB012FEA2A}"/>
    <dgm:cxn modelId="{F48C5699-0F22-45B3-8451-2E1898FF5213}" type="presOf" srcId="{4281C1E3-2CE2-4A2D-844A-E521DE5D04D4}" destId="{21E318BC-BD75-4C5F-B161-669EC1687C55}" srcOrd="0" destOrd="0" presId="urn:microsoft.com/office/officeart/2005/8/layout/vList2"/>
    <dgm:cxn modelId="{87E106A8-C725-427F-BF16-A74CC32EA04D}" srcId="{6D88D7EC-A9F1-4DC4-88D2-4B19E9C3A7AC}" destId="{4281C1E3-2CE2-4A2D-844A-E521DE5D04D4}" srcOrd="2" destOrd="0" parTransId="{6DB45035-05AD-49EF-8091-B6D6B268B3D8}" sibTransId="{E4426D15-C1D8-4BFB-AC08-0E4480941B00}"/>
    <dgm:cxn modelId="{25E444A8-FA60-4CA4-A87D-97DFAACEF295}" srcId="{6D88D7EC-A9F1-4DC4-88D2-4B19E9C3A7AC}" destId="{1B7ABB41-8B05-49EA-B03F-79C45845E9E1}" srcOrd="5" destOrd="0" parTransId="{44BA4A4E-DD35-45FD-A49E-7369377056A1}" sibTransId="{8C984AD8-CC02-4E64-A7AC-5D3B7969B109}"/>
    <dgm:cxn modelId="{07E8A2D4-18B6-46E2-93EE-EE268702FC68}" srcId="{6D88D7EC-A9F1-4DC4-88D2-4B19E9C3A7AC}" destId="{02A70579-B510-493F-A397-6035C52DC561}" srcOrd="3" destOrd="0" parTransId="{4BCFA45B-59D7-4EF0-A34D-969CE7B1D9AD}" sibTransId="{042BAFB0-DE6E-4917-86CB-806C82070023}"/>
    <dgm:cxn modelId="{26B5673E-1608-4B8C-AAD0-7BB704DEC3EE}" type="presParOf" srcId="{CFD55A50-4643-4251-9C96-6B9DDCDEAC6B}" destId="{6FE48FF0-0D0D-4224-831D-6684D3CE8CFC}" srcOrd="0" destOrd="0" presId="urn:microsoft.com/office/officeart/2005/8/layout/vList2"/>
    <dgm:cxn modelId="{0DAFF019-C4C2-41D1-8DE5-B0CEF5FFC760}" type="presParOf" srcId="{CFD55A50-4643-4251-9C96-6B9DDCDEAC6B}" destId="{9E99C367-E9BF-41F3-8482-8C26427B7E46}" srcOrd="1" destOrd="0" presId="urn:microsoft.com/office/officeart/2005/8/layout/vList2"/>
    <dgm:cxn modelId="{B164AD2A-EF05-4B1C-97AE-920888451546}" type="presParOf" srcId="{CFD55A50-4643-4251-9C96-6B9DDCDEAC6B}" destId="{B43795B8-9FFE-4F25-8155-773C4348F66F}" srcOrd="2" destOrd="0" presId="urn:microsoft.com/office/officeart/2005/8/layout/vList2"/>
    <dgm:cxn modelId="{432AED4F-A782-4BFF-A6EB-FD2EEFFC2982}" type="presParOf" srcId="{CFD55A50-4643-4251-9C96-6B9DDCDEAC6B}" destId="{5CDB7C9D-8E0C-4684-BC52-F6C75DD08BEA}" srcOrd="3" destOrd="0" presId="urn:microsoft.com/office/officeart/2005/8/layout/vList2"/>
    <dgm:cxn modelId="{3BA31E9C-9444-43B8-A300-AEB9E90B474B}" type="presParOf" srcId="{CFD55A50-4643-4251-9C96-6B9DDCDEAC6B}" destId="{21E318BC-BD75-4C5F-B161-669EC1687C55}" srcOrd="4" destOrd="0" presId="urn:microsoft.com/office/officeart/2005/8/layout/vList2"/>
    <dgm:cxn modelId="{65202314-A36E-4836-9AED-BC5BE6E3742C}" type="presParOf" srcId="{CFD55A50-4643-4251-9C96-6B9DDCDEAC6B}" destId="{7A017AE1-3122-4B24-9791-5099B7D1C887}" srcOrd="5" destOrd="0" presId="urn:microsoft.com/office/officeart/2005/8/layout/vList2"/>
    <dgm:cxn modelId="{29709ECB-B644-47DC-8864-D7704D88DF12}" type="presParOf" srcId="{CFD55A50-4643-4251-9C96-6B9DDCDEAC6B}" destId="{216E7546-9AC3-44C1-ACE7-7A7B8C833D7D}" srcOrd="6" destOrd="0" presId="urn:microsoft.com/office/officeart/2005/8/layout/vList2"/>
    <dgm:cxn modelId="{452870E5-FC33-46F7-A3A1-3CD31B73AE11}" type="presParOf" srcId="{CFD55A50-4643-4251-9C96-6B9DDCDEAC6B}" destId="{887E2D90-5C4F-49E0-9496-1F12087ED8A4}" srcOrd="7" destOrd="0" presId="urn:microsoft.com/office/officeart/2005/8/layout/vList2"/>
    <dgm:cxn modelId="{5E2934CC-EA08-408B-974D-AC1EF4DC189A}" type="presParOf" srcId="{CFD55A50-4643-4251-9C96-6B9DDCDEAC6B}" destId="{2EC68221-57CF-448D-955E-414C98C0B7A2}" srcOrd="8" destOrd="0" presId="urn:microsoft.com/office/officeart/2005/8/layout/vList2"/>
    <dgm:cxn modelId="{E19BA272-A23C-4F8C-B229-2EFC971485A3}" type="presParOf" srcId="{CFD55A50-4643-4251-9C96-6B9DDCDEAC6B}" destId="{C4193048-CB74-4F93-9366-5AA25BEE33BC}" srcOrd="9" destOrd="0" presId="urn:microsoft.com/office/officeart/2005/8/layout/vList2"/>
    <dgm:cxn modelId="{1E701044-00F6-4B68-BF40-FEF399326C31}" type="presParOf" srcId="{CFD55A50-4643-4251-9C96-6B9DDCDEAC6B}" destId="{5BC10612-26C1-4F61-A2DE-F3697DD60B0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20F83-6BCE-4356-81EC-3963049DA2D3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C7098-7DB1-4D40-A8AF-5D660661D230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Collaborative Practice is not transactional</a:t>
          </a:r>
        </a:p>
      </dsp:txBody>
      <dsp:txXfrm>
        <a:off x="775406" y="482054"/>
        <a:ext cx="3737345" cy="2320513"/>
      </dsp:txXfrm>
    </dsp:sp>
    <dsp:sp modelId="{7D327799-BDC5-46CB-AA24-B637A3E924CB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75AA-C3EB-4EC9-AD8F-32DEB604847E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Collaborative Practice is relational</a:t>
          </a:r>
        </a:p>
      </dsp:txBody>
      <dsp:txXfrm>
        <a:off x="5519748" y="482054"/>
        <a:ext cx="3737345" cy="2320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36FBC-EA6F-4367-A379-8B40859B5E21}">
      <dsp:nvSpPr>
        <dsp:cNvPr id="0" name=""/>
        <dsp:cNvSpPr/>
      </dsp:nvSpPr>
      <dsp:spPr>
        <a:xfrm>
          <a:off x="185554" y="392945"/>
          <a:ext cx="800131" cy="800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79CC6-25C4-4553-84E7-06439E09405E}">
      <dsp:nvSpPr>
        <dsp:cNvPr id="0" name=""/>
        <dsp:cNvSpPr/>
      </dsp:nvSpPr>
      <dsp:spPr>
        <a:xfrm>
          <a:off x="353582" y="560972"/>
          <a:ext cx="464076" cy="464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A6715-767E-4D74-A625-35B371BFF45D}">
      <dsp:nvSpPr>
        <dsp:cNvPr id="0" name=""/>
        <dsp:cNvSpPr/>
      </dsp:nvSpPr>
      <dsp:spPr>
        <a:xfrm>
          <a:off x="1157142" y="392945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Relevant expertise in Collaborative Process and Practice</a:t>
          </a:r>
        </a:p>
      </dsp:txBody>
      <dsp:txXfrm>
        <a:off x="1157142" y="392945"/>
        <a:ext cx="1886024" cy="800131"/>
      </dsp:txXfrm>
    </dsp:sp>
    <dsp:sp modelId="{CB9F956C-622C-4A34-9DD0-745FC4C330EE}">
      <dsp:nvSpPr>
        <dsp:cNvPr id="0" name=""/>
        <dsp:cNvSpPr/>
      </dsp:nvSpPr>
      <dsp:spPr>
        <a:xfrm>
          <a:off x="3371792" y="392945"/>
          <a:ext cx="800131" cy="800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33B6A-6415-44C7-8644-2D86FAC886A9}">
      <dsp:nvSpPr>
        <dsp:cNvPr id="0" name=""/>
        <dsp:cNvSpPr/>
      </dsp:nvSpPr>
      <dsp:spPr>
        <a:xfrm>
          <a:off x="3539819" y="560972"/>
          <a:ext cx="464076" cy="464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F0B25-1772-4A43-91B8-A44E8684DB34}">
      <dsp:nvSpPr>
        <dsp:cNvPr id="0" name=""/>
        <dsp:cNvSpPr/>
      </dsp:nvSpPr>
      <dsp:spPr>
        <a:xfrm>
          <a:off x="4343380" y="392945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Enthusiasm for sharing information and experience</a:t>
          </a:r>
        </a:p>
      </dsp:txBody>
      <dsp:txXfrm>
        <a:off x="4343380" y="392945"/>
        <a:ext cx="1886024" cy="800131"/>
      </dsp:txXfrm>
    </dsp:sp>
    <dsp:sp modelId="{43B5B08B-C148-4C31-9D8C-9C7134B4C1F0}">
      <dsp:nvSpPr>
        <dsp:cNvPr id="0" name=""/>
        <dsp:cNvSpPr/>
      </dsp:nvSpPr>
      <dsp:spPr>
        <a:xfrm>
          <a:off x="6558030" y="392945"/>
          <a:ext cx="800131" cy="8001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3C0D4-B60E-4ADB-B2AF-DD4131B32C8B}">
      <dsp:nvSpPr>
        <dsp:cNvPr id="0" name=""/>
        <dsp:cNvSpPr/>
      </dsp:nvSpPr>
      <dsp:spPr>
        <a:xfrm>
          <a:off x="6726057" y="560972"/>
          <a:ext cx="464076" cy="464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BBC15-C7E0-4E87-8AF7-0B9F5358438F}">
      <dsp:nvSpPr>
        <dsp:cNvPr id="0" name=""/>
        <dsp:cNvSpPr/>
      </dsp:nvSpPr>
      <dsp:spPr>
        <a:xfrm>
          <a:off x="7529618" y="392945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Eagerness to invest in others</a:t>
          </a:r>
        </a:p>
      </dsp:txBody>
      <dsp:txXfrm>
        <a:off x="7529618" y="392945"/>
        <a:ext cx="1886024" cy="800131"/>
      </dsp:txXfrm>
    </dsp:sp>
    <dsp:sp modelId="{525EB2D6-89A3-44B9-9F53-1DE7BB4228A0}">
      <dsp:nvSpPr>
        <dsp:cNvPr id="0" name=""/>
        <dsp:cNvSpPr/>
      </dsp:nvSpPr>
      <dsp:spPr>
        <a:xfrm>
          <a:off x="185554" y="1681806"/>
          <a:ext cx="800131" cy="8001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D5A3C-9FF4-4B94-8404-D6821FF720F4}">
      <dsp:nvSpPr>
        <dsp:cNvPr id="0" name=""/>
        <dsp:cNvSpPr/>
      </dsp:nvSpPr>
      <dsp:spPr>
        <a:xfrm>
          <a:off x="353582" y="1849834"/>
          <a:ext cx="464076" cy="4640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2D876-AFD8-4B34-A88F-6A0CB69BA404}">
      <dsp:nvSpPr>
        <dsp:cNvPr id="0" name=""/>
        <dsp:cNvSpPr/>
      </dsp:nvSpPr>
      <dsp:spPr>
        <a:xfrm>
          <a:off x="1157142" y="1681806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Ability to give honest and direct feedback</a:t>
          </a:r>
        </a:p>
      </dsp:txBody>
      <dsp:txXfrm>
        <a:off x="1157142" y="1681806"/>
        <a:ext cx="1886024" cy="800131"/>
      </dsp:txXfrm>
    </dsp:sp>
    <dsp:sp modelId="{96900F03-7D95-4322-9BAE-6180A496C7BE}">
      <dsp:nvSpPr>
        <dsp:cNvPr id="0" name=""/>
        <dsp:cNvSpPr/>
      </dsp:nvSpPr>
      <dsp:spPr>
        <a:xfrm>
          <a:off x="3371792" y="1681806"/>
          <a:ext cx="800131" cy="8001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B4B9F-6994-4511-BD44-DF88D5BB89BF}">
      <dsp:nvSpPr>
        <dsp:cNvPr id="0" name=""/>
        <dsp:cNvSpPr/>
      </dsp:nvSpPr>
      <dsp:spPr>
        <a:xfrm>
          <a:off x="3539819" y="1849834"/>
          <a:ext cx="464076" cy="4640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9AFDE-1640-4734-A85F-C8185D192D51}">
      <dsp:nvSpPr>
        <dsp:cNvPr id="0" name=""/>
        <dsp:cNvSpPr/>
      </dsp:nvSpPr>
      <dsp:spPr>
        <a:xfrm>
          <a:off x="4343380" y="1681806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Reflective listening skills and empathy</a:t>
          </a:r>
        </a:p>
      </dsp:txBody>
      <dsp:txXfrm>
        <a:off x="4343380" y="1681806"/>
        <a:ext cx="1886024" cy="800131"/>
      </dsp:txXfrm>
    </dsp:sp>
    <dsp:sp modelId="{77B75E79-B92D-4E13-AA09-B6DB2861698D}">
      <dsp:nvSpPr>
        <dsp:cNvPr id="0" name=""/>
        <dsp:cNvSpPr/>
      </dsp:nvSpPr>
      <dsp:spPr>
        <a:xfrm>
          <a:off x="6558030" y="1681806"/>
          <a:ext cx="800131" cy="800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0FE18-2D87-4AFA-9359-BC8DBF3E6AE7}">
      <dsp:nvSpPr>
        <dsp:cNvPr id="0" name=""/>
        <dsp:cNvSpPr/>
      </dsp:nvSpPr>
      <dsp:spPr>
        <a:xfrm>
          <a:off x="6726057" y="1849834"/>
          <a:ext cx="464076" cy="4640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B266F-7F21-4B8D-9013-03082439941B}">
      <dsp:nvSpPr>
        <dsp:cNvPr id="0" name=""/>
        <dsp:cNvSpPr/>
      </dsp:nvSpPr>
      <dsp:spPr>
        <a:xfrm>
          <a:off x="7529618" y="1681806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Committed to Collaborative Practice</a:t>
          </a:r>
        </a:p>
      </dsp:txBody>
      <dsp:txXfrm>
        <a:off x="7529618" y="1681806"/>
        <a:ext cx="1886024" cy="800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95BA2-224F-40BE-AC47-602D7C0129F5}">
      <dsp:nvSpPr>
        <dsp:cNvPr id="0" name=""/>
        <dsp:cNvSpPr/>
      </dsp:nvSpPr>
      <dsp:spPr>
        <a:xfrm>
          <a:off x="0" y="10184"/>
          <a:ext cx="5953629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Newly Trained Collaborative Professionals</a:t>
          </a:r>
        </a:p>
      </dsp:txBody>
      <dsp:txXfrm>
        <a:off x="62141" y="72325"/>
        <a:ext cx="5829347" cy="1148678"/>
      </dsp:txXfrm>
    </dsp:sp>
    <dsp:sp modelId="{0AFC5090-C3FB-42F1-9390-C442FA39A88B}">
      <dsp:nvSpPr>
        <dsp:cNvPr id="0" name=""/>
        <dsp:cNvSpPr/>
      </dsp:nvSpPr>
      <dsp:spPr>
        <a:xfrm>
          <a:off x="0" y="1381064"/>
          <a:ext cx="5953629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Young Professionals</a:t>
          </a:r>
        </a:p>
      </dsp:txBody>
      <dsp:txXfrm>
        <a:off x="62141" y="1443205"/>
        <a:ext cx="5829347" cy="1148678"/>
      </dsp:txXfrm>
    </dsp:sp>
    <dsp:sp modelId="{3584FD22-1541-4E3E-A9DE-0164C0884DA8}">
      <dsp:nvSpPr>
        <dsp:cNvPr id="0" name=""/>
        <dsp:cNvSpPr/>
      </dsp:nvSpPr>
      <dsp:spPr>
        <a:xfrm>
          <a:off x="0" y="2751944"/>
          <a:ext cx="5953629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Students </a:t>
          </a:r>
        </a:p>
      </dsp:txBody>
      <dsp:txXfrm>
        <a:off x="62141" y="2814085"/>
        <a:ext cx="5829347" cy="1148678"/>
      </dsp:txXfrm>
    </dsp:sp>
    <dsp:sp modelId="{AA5C77AD-BFB6-4ED1-B655-0A20EA5E15DC}">
      <dsp:nvSpPr>
        <dsp:cNvPr id="0" name=""/>
        <dsp:cNvSpPr/>
      </dsp:nvSpPr>
      <dsp:spPr>
        <a:xfrm>
          <a:off x="0" y="4122824"/>
          <a:ext cx="5953629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Lawyers, Financial, Mental Health, Allied Professionals</a:t>
          </a:r>
        </a:p>
      </dsp:txBody>
      <dsp:txXfrm>
        <a:off x="62141" y="4184965"/>
        <a:ext cx="5829347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48FF0-0D0D-4224-831D-6684D3CE8CFC}">
      <dsp:nvSpPr>
        <dsp:cNvPr id="0" name=""/>
        <dsp:cNvSpPr/>
      </dsp:nvSpPr>
      <dsp:spPr>
        <a:xfrm>
          <a:off x="0" y="922"/>
          <a:ext cx="5953629" cy="89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Build new relationships</a:t>
          </a:r>
        </a:p>
      </dsp:txBody>
      <dsp:txXfrm>
        <a:off x="43469" y="44391"/>
        <a:ext cx="5866691" cy="803530"/>
      </dsp:txXfrm>
    </dsp:sp>
    <dsp:sp modelId="{B43795B8-9FFE-4F25-8155-773C4348F66F}">
      <dsp:nvSpPr>
        <dsp:cNvPr id="0" name=""/>
        <dsp:cNvSpPr/>
      </dsp:nvSpPr>
      <dsp:spPr>
        <a:xfrm>
          <a:off x="0" y="903653"/>
          <a:ext cx="5953629" cy="89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Practice expansion &amp; excellence</a:t>
          </a:r>
        </a:p>
      </dsp:txBody>
      <dsp:txXfrm>
        <a:off x="43469" y="947122"/>
        <a:ext cx="5866691" cy="803530"/>
      </dsp:txXfrm>
    </dsp:sp>
    <dsp:sp modelId="{21E318BC-BD75-4C5F-B161-669EC1687C55}">
      <dsp:nvSpPr>
        <dsp:cNvPr id="0" name=""/>
        <dsp:cNvSpPr/>
      </dsp:nvSpPr>
      <dsp:spPr>
        <a:xfrm>
          <a:off x="0" y="1806384"/>
          <a:ext cx="5953629" cy="89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education &amp; growth </a:t>
          </a:r>
        </a:p>
      </dsp:txBody>
      <dsp:txXfrm>
        <a:off x="43469" y="1849853"/>
        <a:ext cx="5866691" cy="803530"/>
      </dsp:txXfrm>
    </dsp:sp>
    <dsp:sp modelId="{216E7546-9AC3-44C1-ACE7-7A7B8C833D7D}">
      <dsp:nvSpPr>
        <dsp:cNvPr id="0" name=""/>
        <dsp:cNvSpPr/>
      </dsp:nvSpPr>
      <dsp:spPr>
        <a:xfrm>
          <a:off x="0" y="2709115"/>
          <a:ext cx="5953629" cy="89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Creates thriving practice groups </a:t>
          </a:r>
        </a:p>
      </dsp:txBody>
      <dsp:txXfrm>
        <a:off x="43469" y="2752584"/>
        <a:ext cx="5866691" cy="803530"/>
      </dsp:txXfrm>
    </dsp:sp>
    <dsp:sp modelId="{2EC68221-57CF-448D-955E-414C98C0B7A2}">
      <dsp:nvSpPr>
        <dsp:cNvPr id="0" name=""/>
        <dsp:cNvSpPr/>
      </dsp:nvSpPr>
      <dsp:spPr>
        <a:xfrm>
          <a:off x="0" y="3611846"/>
          <a:ext cx="5953629" cy="89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Sustains growth in state and international organizations</a:t>
          </a:r>
        </a:p>
      </dsp:txBody>
      <dsp:txXfrm>
        <a:off x="43469" y="3655315"/>
        <a:ext cx="5866691" cy="803530"/>
      </dsp:txXfrm>
    </dsp:sp>
    <dsp:sp modelId="{5BC10612-26C1-4F61-A2DE-F3697DD60B0F}">
      <dsp:nvSpPr>
        <dsp:cNvPr id="0" name=""/>
        <dsp:cNvSpPr/>
      </dsp:nvSpPr>
      <dsp:spPr>
        <a:xfrm>
          <a:off x="0" y="4515499"/>
          <a:ext cx="5953629" cy="89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Succession Planning</a:t>
          </a:r>
        </a:p>
      </dsp:txBody>
      <dsp:txXfrm>
        <a:off x="43469" y="4558968"/>
        <a:ext cx="5866691" cy="803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6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0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5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9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48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33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2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3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07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92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3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32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4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AE3C49-EC80-4F1B-B6F1-89A0D38FAC4B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724D77-FDC0-4CE0-98F4-032F6ED5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A711-683F-E5E8-A761-ABFA6153B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Collaborative Mentorship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2C5A0-CB25-A052-6E1A-7EBB13F67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053" y="3722254"/>
            <a:ext cx="6815669" cy="692727"/>
          </a:xfrm>
        </p:spPr>
        <p:txBody>
          <a:bodyPr>
            <a:normAutofit/>
          </a:bodyPr>
          <a:lstStyle/>
          <a:p>
            <a:r>
              <a:rPr lang="en-US" sz="3200" dirty="0"/>
              <a:t>The Real Importance of Mentoring </a:t>
            </a:r>
          </a:p>
        </p:txBody>
      </p:sp>
    </p:spTree>
    <p:extLst>
      <p:ext uri="{BB962C8B-B14F-4D97-AF65-F5344CB8AC3E}">
        <p14:creationId xmlns:p14="http://schemas.microsoft.com/office/powerpoint/2010/main" val="266722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E3A97-5670-DC6F-AACD-4256674C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Mentorship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50D16-6354-399B-AA5F-45117E958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Informal Social Mentoring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7247FB-16E3-B954-6E0D-BBC4A50A48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Individual </a:t>
            </a:r>
          </a:p>
          <a:p>
            <a:r>
              <a:rPr lang="en-US" dirty="0"/>
              <a:t>Reach Out</a:t>
            </a:r>
          </a:p>
          <a:p>
            <a:r>
              <a:rPr lang="en-US" dirty="0"/>
              <a:t>Build Relationship</a:t>
            </a:r>
          </a:p>
          <a:p>
            <a:r>
              <a:rPr lang="en-US" dirty="0"/>
              <a:t>Sustain Relationship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C70DA5-34A0-1E02-A8F8-A1D6F99E0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Formal Organizational Mentoring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CF8222-D7D2-5531-239B-B42324DA98C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Institutionalized Program</a:t>
            </a:r>
          </a:p>
          <a:p>
            <a:r>
              <a:rPr lang="en-US" dirty="0"/>
              <a:t>Set Expectations</a:t>
            </a:r>
          </a:p>
          <a:p>
            <a:r>
              <a:rPr lang="en-US" dirty="0"/>
              <a:t>Time Commitment Structured</a:t>
            </a:r>
          </a:p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74538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853D7-866F-01AC-525D-DEB56860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Formal Practice Group Mentoring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8F7AD-F63C-188F-B0C7-4A4E0CFED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WELCOME AND INTRODUCTION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Have everyone introduce themselves – names and discipline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Read and briefly discuss CFLGCF </a:t>
            </a:r>
            <a:r>
              <a:rPr lang="en-US" sz="1800" b="1" i="1" u="sng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Vision, Mission, Values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 Brief review of CFLGCF new </a:t>
            </a:r>
            <a:r>
              <a:rPr lang="en-US" sz="1800" b="1" i="1" u="sng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Strategic Planning Initiatives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     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The Goal of Tonight’s Program, per our strategic plan: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“Help New Members Build a Quality Collaborative Practice”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44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A.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To help new members understand their role and expectations in   the Collaborative process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B.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To help motivate new members to present Collaborative to their clients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C.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To stress to new members the need for additional training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D.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To effectively mentor new members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E.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  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To develop a mentality of leadership among our new members (FACP &amp; IACP).</a:t>
            </a:r>
          </a:p>
          <a:p>
            <a:pPr marL="1257300" marR="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83F84-48F0-CFE8-97B5-B8B5A8FB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Vision, Mission, and Values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89B07-0C70-9298-6AF8-E7C53D98F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Our Vision:  </a:t>
            </a:r>
            <a:r>
              <a:rPr lang="en-US" dirty="0"/>
              <a:t>As Collaborative professionals, we empower families in transition to accomplish their individual and family goals while minimizing adverse emotional, economic, and legal impacts.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Our Mission: </a:t>
            </a:r>
            <a:r>
              <a:rPr lang="en-US" dirty="0"/>
              <a:t>Enriching legal, mental health, and financial professionals by supporting and advancing quality Collaborative Practices, creating awareness, building community and relationship opportunities for members, and providing training and development.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Our Values:  </a:t>
            </a:r>
            <a:r>
              <a:rPr lang="en-US" dirty="0"/>
              <a:t>Excellence, Respect, Integrity, Transparency, &amp; Innovation </a:t>
            </a:r>
          </a:p>
        </p:txBody>
      </p:sp>
    </p:spTree>
    <p:extLst>
      <p:ext uri="{BB962C8B-B14F-4D97-AF65-F5344CB8AC3E}">
        <p14:creationId xmlns:p14="http://schemas.microsoft.com/office/powerpoint/2010/main" val="368300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0B91BC-F6A9-EA08-146D-CDD50CEC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Social Mentoring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1A27B-554B-3775-3752-8C31B6E6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Follow-up with newly trained professionals</a:t>
            </a:r>
          </a:p>
          <a:p>
            <a:r>
              <a:rPr lang="en-US" dirty="0"/>
              <a:t>Invite them to your local practice group meetings</a:t>
            </a:r>
          </a:p>
          <a:p>
            <a:r>
              <a:rPr lang="en-US" dirty="0"/>
              <a:t>Return emails or phone calls from Collaborative practitioners regarding case questions, practice questions, training questions</a:t>
            </a:r>
          </a:p>
          <a:p>
            <a:r>
              <a:rPr lang="en-US" dirty="0"/>
              <a:t>Invite newly trained professionals to state or international conferences</a:t>
            </a:r>
          </a:p>
          <a:p>
            <a:r>
              <a:rPr lang="en-US" dirty="0"/>
              <a:t>Invite newly trained professionals onto a team as a Notetaker </a:t>
            </a:r>
          </a:p>
          <a:p>
            <a:r>
              <a:rPr lang="en-US" dirty="0"/>
              <a:t>Invite newly trained professionals onto a Clinic or Pro Bono Team </a:t>
            </a:r>
          </a:p>
        </p:txBody>
      </p:sp>
    </p:spTree>
    <p:extLst>
      <p:ext uri="{BB962C8B-B14F-4D97-AF65-F5344CB8AC3E}">
        <p14:creationId xmlns:p14="http://schemas.microsoft.com/office/powerpoint/2010/main" val="295473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7DDC-5B8F-3383-B24B-E7DB6C72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Cultivate Relationship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319C4-D1A3-0F1A-5F53-357DF10A0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Are you helping the future of</a:t>
            </a:r>
          </a:p>
          <a:p>
            <a:r>
              <a:rPr lang="en-US" sz="2800" dirty="0"/>
              <a:t>Collaborative Practice evolve? </a:t>
            </a:r>
          </a:p>
        </p:txBody>
      </p:sp>
    </p:spTree>
    <p:extLst>
      <p:ext uri="{BB962C8B-B14F-4D97-AF65-F5344CB8AC3E}">
        <p14:creationId xmlns:p14="http://schemas.microsoft.com/office/powerpoint/2010/main" val="21040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C7FDF9-C2A1-45C5-A49B-8B1CA2A3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988FF-4B5F-49A9-BB7F-B49C1610F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822E40-79A9-F0FE-BEBC-89F27A8F8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dirty="0"/>
              <a:t>Critical Question #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00223F-8D0C-0E2B-18ED-18BC5A5B1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2800" dirty="0"/>
              <a:t>What have you done to move Collaborative Practice forward in the last two weeks?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580401-353D-4D90-9CA7-316BFD71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5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C7FDF9-C2A1-45C5-A49B-8B1CA2A3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988FF-4B5F-49A9-BB7F-B49C1610F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822E40-79A9-F0FE-BEBC-89F27A8F8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dirty="0"/>
              <a:t>Critical Question #2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00223F-8D0C-0E2B-18ED-18BC5A5B1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2800" dirty="0"/>
              <a:t>Are you helping to make great leaders</a:t>
            </a:r>
          </a:p>
          <a:p>
            <a:r>
              <a:rPr lang="en-US" sz="2800" dirty="0"/>
              <a:t>in the Collaborative community?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580401-353D-4D90-9CA7-316BFD71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7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9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96C61A9-3B04-5426-81F3-ACF10A7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By saying “Yes” to Mentoring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AF230A-0D63-919C-C90D-59B30EC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</a:rPr>
              <a:t>We are saying “Yes” to the next generation of Collaborative Professionals.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95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29AA1-9030-3E70-609D-BA067B89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Brenda L. London &amp; George Richardson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446C3903-F39A-0B55-47DC-06323EDF4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2" t="6320" r="40957" b="62106"/>
          <a:stretch/>
        </p:blipFill>
        <p:spPr>
          <a:xfrm>
            <a:off x="2541105" y="2564723"/>
            <a:ext cx="3114854" cy="331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D80C3-5E40-10C2-AD91-B4DDA11D3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9" y="2547859"/>
            <a:ext cx="2718466" cy="334487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39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822B-6B4C-41FF-6F99-FEF4F2FE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262626"/>
                </a:solidFill>
              </a:rPr>
              <a:t>Relationship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A12DBDC-8BCC-5FB3-A060-4D548FCBB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8488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287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50B0AF0D-4176-0261-3BDD-3C38EBE5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9524"/>
            <a:ext cx="972810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What Mentors have you had in your life?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063BC4-0579-B304-CE98-0AF00F36B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Grade School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College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Graduate School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Professional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96104-20BA-DB7F-5A66-C4C8BC972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28" y="2661930"/>
            <a:ext cx="1911001" cy="1958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787281-C6C0-C408-903E-B0B34A48047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r="1594"/>
          <a:stretch>
            <a:fillRect/>
          </a:stretch>
        </p:blipFill>
        <p:spPr bwMode="auto">
          <a:xfrm>
            <a:off x="9217439" y="3810721"/>
            <a:ext cx="1971119" cy="2086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thy Daigle, CFP, CDFA">
            <a:extLst>
              <a:ext uri="{FF2B5EF4-FFF2-40B4-BE49-F238E27FC236}">
                <a16:creationId xmlns:a16="http://schemas.microsoft.com/office/drawing/2014/main" id="{080E9DC7-33CE-2DB2-ADFB-F5EDD1AC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27" y="3152987"/>
            <a:ext cx="2036047" cy="2086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D3C9D97-6DE6-C799-7937-1720F4F31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Collaborative Professional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B6E283F-DB4E-646C-514E-0B9AD6E3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Change Agent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1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2FF0-4E23-286B-FBED-44601603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An Excellent Mentor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D31D4-4528-3AAB-905B-0E70AF001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1954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151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1BF8-B163-E8CD-124C-C0EB8F86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One-Way Street…</a:t>
            </a:r>
          </a:p>
        </p:txBody>
      </p:sp>
      <p:pic>
        <p:nvPicPr>
          <p:cNvPr id="1026" name="Picture 2" descr="The Case Against One-Way Streets - Bloomberg">
            <a:extLst>
              <a:ext uri="{FF2B5EF4-FFF2-40B4-BE49-F238E27FC236}">
                <a16:creationId xmlns:a16="http://schemas.microsoft.com/office/drawing/2014/main" id="{8375C2E1-3853-4227-D6C8-B184042C7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45" y="2568479"/>
            <a:ext cx="4587888" cy="34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9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2874B-1022-2485-640F-90B29920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Who?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0358F17-3C58-A8E2-8DBB-73E8A9F5F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286792"/>
              </p:ext>
            </p:extLst>
          </p:nvPr>
        </p:nvGraphicFramePr>
        <p:xfrm>
          <a:off x="5140934" y="469900"/>
          <a:ext cx="5953630" cy="540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328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2874B-1022-2485-640F-90B29920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Why?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3105425-1FFB-7A57-5E71-71E3D2D6F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542689"/>
              </p:ext>
            </p:extLst>
          </p:nvPr>
        </p:nvGraphicFramePr>
        <p:xfrm>
          <a:off x="5140934" y="469900"/>
          <a:ext cx="5953630" cy="540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7910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61E1C908C1A4BBB878FBB0FDFF2FD" ma:contentTypeVersion="13" ma:contentTypeDescription="Create a new document." ma:contentTypeScope="" ma:versionID="0726214b280542058d4171e2c0276c68">
  <xsd:schema xmlns:xsd="http://www.w3.org/2001/XMLSchema" xmlns:xs="http://www.w3.org/2001/XMLSchema" xmlns:p="http://schemas.microsoft.com/office/2006/metadata/properties" xmlns:ns2="9cc402b7-b2d7-4c7a-a328-0af7ffe7c062" xmlns:ns3="e8aecaa3-897f-47b3-8c6b-5e918da818e5" targetNamespace="http://schemas.microsoft.com/office/2006/metadata/properties" ma:root="true" ma:fieldsID="a7e71ebe4f68d7dade94d6444f34f7be" ns2:_="" ns3:_="">
    <xsd:import namespace="9cc402b7-b2d7-4c7a-a328-0af7ffe7c062"/>
    <xsd:import namespace="e8aecaa3-897f-47b3-8c6b-5e918da81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402b7-b2d7-4c7a-a328-0af7ffe7c0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8d81387-b468-48ec-b038-f044c8cbba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ecaa3-897f-47b3-8c6b-5e918da818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7af4039-f9db-4526-a1ee-14676ff6caea}" ma:internalName="TaxCatchAll" ma:showField="CatchAllData" ma:web="e8aecaa3-897f-47b3-8c6b-5e918da81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aecaa3-897f-47b3-8c6b-5e918da818e5" xsi:nil="true"/>
    <lcf76f155ced4ddcb4097134ff3c332f xmlns="9cc402b7-b2d7-4c7a-a328-0af7ffe7c0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397DA2-C1F4-41A7-8E39-FF6E1AADF0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FA1C6-4D0B-4681-9667-B47F68241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402b7-b2d7-4c7a-a328-0af7ffe7c062"/>
    <ds:schemaRef ds:uri="e8aecaa3-897f-47b3-8c6b-5e918da81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694F90-A58C-4398-9F49-67ED1B8353A7}">
  <ds:schemaRefs>
    <ds:schemaRef ds:uri="http://schemas.microsoft.com/office/2006/metadata/properties"/>
    <ds:schemaRef ds:uri="http://schemas.microsoft.com/office/infopath/2007/PartnerControls"/>
    <ds:schemaRef ds:uri="e8aecaa3-897f-47b3-8c6b-5e918da818e5"/>
    <ds:schemaRef ds:uri="9cc402b7-b2d7-4c7a-a328-0af7ffe7c0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582</TotalTime>
  <Words>496</Words>
  <Application>Microsoft Macintosh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Collaborative Mentorship</vt:lpstr>
      <vt:lpstr>Brenda L. London &amp; George Richardson </vt:lpstr>
      <vt:lpstr>Relationship</vt:lpstr>
      <vt:lpstr>What Mentors have you had in your life? </vt:lpstr>
      <vt:lpstr>Collaborative Professional</vt:lpstr>
      <vt:lpstr>An Excellent Mentor </vt:lpstr>
      <vt:lpstr>Not a One-Way Street…</vt:lpstr>
      <vt:lpstr>Who?</vt:lpstr>
      <vt:lpstr>Why?</vt:lpstr>
      <vt:lpstr>Types of Mentorship </vt:lpstr>
      <vt:lpstr>Formal Practice Group Mentoring</vt:lpstr>
      <vt:lpstr>Our Vision, Mission, and Values</vt:lpstr>
      <vt:lpstr>Social Mentoring </vt:lpstr>
      <vt:lpstr>Cultivate Relationship</vt:lpstr>
      <vt:lpstr>Critical Question # 1</vt:lpstr>
      <vt:lpstr>Critical Question #2</vt:lpstr>
      <vt:lpstr>By saying “Yes” to Mentoring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Mentorship</dc:title>
  <dc:creator>Brenda London</dc:creator>
  <cp:lastModifiedBy>GBR</cp:lastModifiedBy>
  <cp:revision>14</cp:revision>
  <dcterms:created xsi:type="dcterms:W3CDTF">2022-09-07T19:32:09Z</dcterms:created>
  <dcterms:modified xsi:type="dcterms:W3CDTF">2023-10-14T20:54:53Z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0x010100A6061E1C908C1A4BBB878FBB0FDFF2FD</vt:lpwstr>
  </property>
</Properties>
</file>