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Default Extension="png" ContentType="image/png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slideLayouts/slideLayout14.xml" ContentType="application/vnd.openxmlformats-officedocument.presentationml.slideLayout+xml"/>
  <Override PartName="/ppt/diagrams/drawing5.xml" ContentType="application/vnd.ms-office.drawingml.diagramDrawing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2.xml" ContentType="application/vnd.openxmlformats-officedocument.drawingml.diagramStyle+xml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diagrams/layout5.xml" ContentType="application/vnd.openxmlformats-officedocument.drawingml.diagramLayou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0.xml" ContentType="application/vnd.openxmlformats-officedocument.presentationml.notesSlide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diagrams/data5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00" r:id="rId1"/>
  </p:sldMasterIdLst>
  <p:notesMasterIdLst>
    <p:notesMasterId r:id="rId22"/>
  </p:notesMasterIdLst>
  <p:handoutMasterIdLst>
    <p:handoutMasterId r:id="rId23"/>
  </p:handoutMasterIdLst>
  <p:sldIdLst>
    <p:sldId id="290" r:id="rId2"/>
    <p:sldId id="324" r:id="rId3"/>
    <p:sldId id="270" r:id="rId4"/>
    <p:sldId id="326" r:id="rId5"/>
    <p:sldId id="325" r:id="rId6"/>
    <p:sldId id="295" r:id="rId7"/>
    <p:sldId id="320" r:id="rId8"/>
    <p:sldId id="284" r:id="rId9"/>
    <p:sldId id="300" r:id="rId10"/>
    <p:sldId id="301" r:id="rId11"/>
    <p:sldId id="302" r:id="rId12"/>
    <p:sldId id="303" r:id="rId13"/>
    <p:sldId id="305" r:id="rId14"/>
    <p:sldId id="322" r:id="rId15"/>
    <p:sldId id="321" r:id="rId16"/>
    <p:sldId id="275" r:id="rId17"/>
    <p:sldId id="323" r:id="rId18"/>
    <p:sldId id="289" r:id="rId19"/>
    <p:sldId id="327" r:id="rId20"/>
    <p:sldId id="32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62" autoAdjust="0"/>
    <p:restoredTop sz="37987" autoAdjust="0"/>
  </p:normalViewPr>
  <p:slideViewPr>
    <p:cSldViewPr snapToGrid="0" snapToObjects="1">
      <p:cViewPr>
        <p:scale>
          <a:sx n="100" d="100"/>
          <a:sy n="100" d="100"/>
        </p:scale>
        <p:origin x="-7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200" d="100"/>
        <a:sy n="200" d="100"/>
      </p:scale>
      <p:origin x="0" y="19584"/>
    </p:cViewPr>
  </p:sorterViewPr>
  <p:notesViewPr>
    <p:cSldViewPr snapToGrid="0" snapToObjects="1">
      <p:cViewPr varScale="1">
        <p:scale>
          <a:sx n="86" d="100"/>
          <a:sy n="86" d="100"/>
        </p:scale>
        <p:origin x="-3008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B1C86-18CF-F348-B4FB-C8A9072AE5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3A1CE-19A2-4F41-ADE7-D3CFB92B21AC}">
      <dgm:prSet phldrT="[Text]"/>
      <dgm:spPr/>
      <dgm:t>
        <a:bodyPr/>
        <a:lstStyle/>
        <a:p>
          <a:r>
            <a:rPr lang="en-US" dirty="0" smtClean="0"/>
            <a:t>Parent interview</a:t>
          </a:r>
          <a:endParaRPr lang="en-US" dirty="0"/>
        </a:p>
      </dgm:t>
    </dgm:pt>
    <dgm:pt modelId="{13C49EFF-BE6E-094B-980D-797359950A7B}" type="parTrans" cxnId="{A6DC00C5-A06D-FA49-874C-8B137D652DBD}">
      <dgm:prSet/>
      <dgm:spPr/>
      <dgm:t>
        <a:bodyPr/>
        <a:lstStyle/>
        <a:p>
          <a:endParaRPr lang="en-US"/>
        </a:p>
      </dgm:t>
    </dgm:pt>
    <dgm:pt modelId="{BB46385B-3DB6-354C-8864-73C302E89519}" type="sibTrans" cxnId="{A6DC00C5-A06D-FA49-874C-8B137D652DBD}">
      <dgm:prSet/>
      <dgm:spPr/>
      <dgm:t>
        <a:bodyPr/>
        <a:lstStyle/>
        <a:p>
          <a:endParaRPr lang="en-US" dirty="0"/>
        </a:p>
      </dgm:t>
    </dgm:pt>
    <dgm:pt modelId="{1EF150F9-E922-AC46-A639-7BD44D8E5856}">
      <dgm:prSet phldrT="[Text]"/>
      <dgm:spPr/>
      <dgm:t>
        <a:bodyPr/>
        <a:lstStyle/>
        <a:p>
          <a:r>
            <a:rPr lang="en-US" dirty="0" smtClean="0"/>
            <a:t>Child(ren) interview</a:t>
          </a:r>
          <a:endParaRPr lang="en-US" dirty="0"/>
        </a:p>
      </dgm:t>
    </dgm:pt>
    <dgm:pt modelId="{52D19C60-5AD4-2340-BC5B-E4778161C35E}" type="parTrans" cxnId="{700DBF90-2342-1C42-8DA9-C6E2ED786B09}">
      <dgm:prSet/>
      <dgm:spPr/>
      <dgm:t>
        <a:bodyPr/>
        <a:lstStyle/>
        <a:p>
          <a:endParaRPr lang="en-US"/>
        </a:p>
      </dgm:t>
    </dgm:pt>
    <dgm:pt modelId="{6DFA55D5-FF4B-834A-A476-CCD41F4BF98F}" type="sibTrans" cxnId="{700DBF90-2342-1C42-8DA9-C6E2ED786B09}">
      <dgm:prSet/>
      <dgm:spPr/>
      <dgm:t>
        <a:bodyPr/>
        <a:lstStyle/>
        <a:p>
          <a:endParaRPr lang="en-US" dirty="0"/>
        </a:p>
      </dgm:t>
    </dgm:pt>
    <dgm:pt modelId="{8CF38D7D-5ABD-4249-A722-F20569CA9128}">
      <dgm:prSet phldrT="[Text]"/>
      <dgm:spPr/>
      <dgm:t>
        <a:bodyPr/>
        <a:lstStyle/>
        <a:p>
          <a:r>
            <a:rPr lang="en-US" dirty="0" smtClean="0"/>
            <a:t>Summary write up for Pro-team</a:t>
          </a:r>
          <a:endParaRPr lang="en-US" dirty="0"/>
        </a:p>
      </dgm:t>
    </dgm:pt>
    <dgm:pt modelId="{0F2F262E-919A-4740-98B7-2D0A2C221DC6}" type="parTrans" cxnId="{FE3F81C4-396E-C046-A59C-7B72FC774747}">
      <dgm:prSet/>
      <dgm:spPr/>
      <dgm:t>
        <a:bodyPr/>
        <a:lstStyle/>
        <a:p>
          <a:endParaRPr lang="en-US"/>
        </a:p>
      </dgm:t>
    </dgm:pt>
    <dgm:pt modelId="{0F76FC95-1569-D045-9C00-49B1F2DB37D2}" type="sibTrans" cxnId="{FE3F81C4-396E-C046-A59C-7B72FC774747}">
      <dgm:prSet/>
      <dgm:spPr/>
      <dgm:t>
        <a:bodyPr/>
        <a:lstStyle/>
        <a:p>
          <a:endParaRPr lang="en-US" dirty="0"/>
        </a:p>
      </dgm:t>
    </dgm:pt>
    <dgm:pt modelId="{AE04B1C8-0A2A-0B48-B595-E2687153619E}">
      <dgm:prSet phldrT="[Text]"/>
      <dgm:spPr/>
      <dgm:t>
        <a:bodyPr/>
        <a:lstStyle/>
        <a:p>
          <a:r>
            <a:rPr lang="en-US" dirty="0" smtClean="0"/>
            <a:t>Debrief for parents</a:t>
          </a:r>
          <a:endParaRPr lang="en-US" dirty="0"/>
        </a:p>
      </dgm:t>
    </dgm:pt>
    <dgm:pt modelId="{A589B8C6-3C4E-9741-B565-C9209388B805}" type="parTrans" cxnId="{D711513F-3FA8-A949-95EA-BCCBE983863C}">
      <dgm:prSet/>
      <dgm:spPr/>
      <dgm:t>
        <a:bodyPr/>
        <a:lstStyle/>
        <a:p>
          <a:endParaRPr lang="en-US"/>
        </a:p>
      </dgm:t>
    </dgm:pt>
    <dgm:pt modelId="{61178B0E-C16E-094B-94F6-114D34BB9BCC}" type="sibTrans" cxnId="{D711513F-3FA8-A949-95EA-BCCBE983863C}">
      <dgm:prSet/>
      <dgm:spPr/>
      <dgm:t>
        <a:bodyPr/>
        <a:lstStyle/>
        <a:p>
          <a:endParaRPr lang="en-US" dirty="0"/>
        </a:p>
      </dgm:t>
    </dgm:pt>
    <dgm:pt modelId="{C0997B12-19CE-AE4E-8735-19B27A2EA24C}">
      <dgm:prSet phldrT="[Text]"/>
      <dgm:spPr/>
      <dgm:t>
        <a:bodyPr/>
        <a:lstStyle/>
        <a:p>
          <a:r>
            <a:rPr lang="en-US" dirty="0" smtClean="0"/>
            <a:t>Additional support-Parents/team</a:t>
          </a:r>
          <a:endParaRPr lang="en-US" dirty="0"/>
        </a:p>
      </dgm:t>
    </dgm:pt>
    <dgm:pt modelId="{970CA2B4-CF15-4844-B5FD-0F6863B1878B}" type="parTrans" cxnId="{A0CE52E3-5D3E-CB42-B09D-E92C9EAB68A2}">
      <dgm:prSet/>
      <dgm:spPr/>
      <dgm:t>
        <a:bodyPr/>
        <a:lstStyle/>
        <a:p>
          <a:endParaRPr lang="en-US"/>
        </a:p>
      </dgm:t>
    </dgm:pt>
    <dgm:pt modelId="{2FAEC3A0-12ED-3A45-9928-625E40F42503}" type="sibTrans" cxnId="{A0CE52E3-5D3E-CB42-B09D-E92C9EAB68A2}">
      <dgm:prSet/>
      <dgm:spPr/>
      <dgm:t>
        <a:bodyPr/>
        <a:lstStyle/>
        <a:p>
          <a:endParaRPr lang="en-US"/>
        </a:p>
      </dgm:t>
    </dgm:pt>
    <dgm:pt modelId="{B3A0B49C-42A5-7147-94A5-D1087E7E88E5}">
      <dgm:prSet phldrT="[Text]"/>
      <dgm:spPr/>
      <dgm:t>
        <a:bodyPr/>
        <a:lstStyle/>
        <a:p>
          <a:endParaRPr lang="en-US" dirty="0"/>
        </a:p>
      </dgm:t>
    </dgm:pt>
    <dgm:pt modelId="{7D0C06C4-FDA9-394B-96B0-3F8EB1A8D449}" type="parTrans" cxnId="{AF896DBB-16DB-0D46-AD69-61ACB2358B94}">
      <dgm:prSet/>
      <dgm:spPr/>
      <dgm:t>
        <a:bodyPr/>
        <a:lstStyle/>
        <a:p>
          <a:endParaRPr lang="en-US"/>
        </a:p>
      </dgm:t>
    </dgm:pt>
    <dgm:pt modelId="{DF1B1278-A709-2F40-BDCC-A22B99E1D5F3}" type="sibTrans" cxnId="{AF896DBB-16DB-0D46-AD69-61ACB2358B94}">
      <dgm:prSet/>
      <dgm:spPr/>
      <dgm:t>
        <a:bodyPr/>
        <a:lstStyle/>
        <a:p>
          <a:endParaRPr lang="en-US"/>
        </a:p>
      </dgm:t>
    </dgm:pt>
    <dgm:pt modelId="{6EDDBA11-585C-D546-AC6D-A817C51CA896}" type="pres">
      <dgm:prSet presAssocID="{5FCB1C86-18CF-F348-B4FB-C8A9072AE5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37953-F2C1-684C-9A00-6C75FAAD1CAC}" type="pres">
      <dgm:prSet presAssocID="{5FCB1C86-18CF-F348-B4FB-C8A9072AE5BE}" presName="dummyMaxCanvas" presStyleCnt="0">
        <dgm:presLayoutVars/>
      </dgm:prSet>
      <dgm:spPr/>
    </dgm:pt>
    <dgm:pt modelId="{1FCB1466-0C5A-A742-9500-98983B6E09AB}" type="pres">
      <dgm:prSet presAssocID="{5FCB1C86-18CF-F348-B4FB-C8A9072AE5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4C36-A93C-B94D-984B-656746B86AC5}" type="pres">
      <dgm:prSet presAssocID="{5FCB1C86-18CF-F348-B4FB-C8A9072AE5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0361-D3DD-CD42-955A-682E2933487A}" type="pres">
      <dgm:prSet presAssocID="{5FCB1C86-18CF-F348-B4FB-C8A9072AE5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31BD6-189C-B04F-BB11-42A42B2678F0}" type="pres">
      <dgm:prSet presAssocID="{5FCB1C86-18CF-F348-B4FB-C8A9072AE5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2BB6-A906-A243-9E9E-D00958B5B501}" type="pres">
      <dgm:prSet presAssocID="{5FCB1C86-18CF-F348-B4FB-C8A9072AE5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B25FF-76DA-4548-A7A6-2EC2B5F8A4D5}" type="pres">
      <dgm:prSet presAssocID="{5FCB1C86-18CF-F348-B4FB-C8A9072AE5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402B4-D37F-A845-BD38-FDC8CE05CA24}" type="pres">
      <dgm:prSet presAssocID="{5FCB1C86-18CF-F348-B4FB-C8A9072AE5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266A-78A1-F648-8309-2BF884957024}" type="pres">
      <dgm:prSet presAssocID="{5FCB1C86-18CF-F348-B4FB-C8A9072AE5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6093D-E547-B844-B56A-09B089144F27}" type="pres">
      <dgm:prSet presAssocID="{5FCB1C86-18CF-F348-B4FB-C8A9072AE5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DD36-DC31-E94A-A98F-ABE8887DF58D}" type="pres">
      <dgm:prSet presAssocID="{5FCB1C86-18CF-F348-B4FB-C8A9072AE5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27D2-2C06-3547-89C0-97BC0DA672C9}" type="pres">
      <dgm:prSet presAssocID="{5FCB1C86-18CF-F348-B4FB-C8A9072AE5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A4EC-F0B2-F745-8EFB-996DF6F028CC}" type="pres">
      <dgm:prSet presAssocID="{5FCB1C86-18CF-F348-B4FB-C8A9072AE5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DD70-1C64-334F-B501-29DBFF426918}" type="pres">
      <dgm:prSet presAssocID="{5FCB1C86-18CF-F348-B4FB-C8A9072AE5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7E3A-C2C2-EA45-AD5D-4EC19E175489}" type="pres">
      <dgm:prSet presAssocID="{5FCB1C86-18CF-F348-B4FB-C8A9072AE5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81C4-396E-C046-A59C-7B72FC774747}" srcId="{5FCB1C86-18CF-F348-B4FB-C8A9072AE5BE}" destId="{8CF38D7D-5ABD-4249-A722-F20569CA9128}" srcOrd="2" destOrd="0" parTransId="{0F2F262E-919A-4740-98B7-2D0A2C221DC6}" sibTransId="{0F76FC95-1569-D045-9C00-49B1F2DB37D2}"/>
    <dgm:cxn modelId="{19BE4129-3BF4-5645-8358-892867269A69}" type="presOf" srcId="{61178B0E-C16E-094B-94F6-114D34BB9BCC}" destId="{3DD6093D-E547-B844-B56A-09B089144F27}" srcOrd="0" destOrd="0" presId="urn:microsoft.com/office/officeart/2005/8/layout/vProcess5"/>
    <dgm:cxn modelId="{15884B4E-2CAD-C649-8ED9-8C79DB29A0CC}" type="presOf" srcId="{8CF38D7D-5ABD-4249-A722-F20569CA9128}" destId="{2709A4EC-F0B2-F745-8EFB-996DF6F028CC}" srcOrd="1" destOrd="0" presId="urn:microsoft.com/office/officeart/2005/8/layout/vProcess5"/>
    <dgm:cxn modelId="{A6DC00C5-A06D-FA49-874C-8B137D652DBD}" srcId="{5FCB1C86-18CF-F348-B4FB-C8A9072AE5BE}" destId="{EC13A1CE-19A2-4F41-ADE7-D3CFB92B21AC}" srcOrd="0" destOrd="0" parTransId="{13C49EFF-BE6E-094B-980D-797359950A7B}" sibTransId="{BB46385B-3DB6-354C-8864-73C302E89519}"/>
    <dgm:cxn modelId="{206E0E56-B673-F54D-A5F0-8086224ECFD3}" type="presOf" srcId="{1EF150F9-E922-AC46-A639-7BD44D8E5856}" destId="{A9EA4C36-A93C-B94D-984B-656746B86AC5}" srcOrd="0" destOrd="0" presId="urn:microsoft.com/office/officeart/2005/8/layout/vProcess5"/>
    <dgm:cxn modelId="{C19040FD-EC47-AB4C-A3E4-965BE09C59CD}" type="presOf" srcId="{6DFA55D5-FF4B-834A-A476-CCD41F4BF98F}" destId="{B72402B4-D37F-A845-BD38-FDC8CE05CA24}" srcOrd="0" destOrd="0" presId="urn:microsoft.com/office/officeart/2005/8/layout/vProcess5"/>
    <dgm:cxn modelId="{68F8F861-FB86-B747-ADF3-5DFBD8181CDD}" type="presOf" srcId="{0F76FC95-1569-D045-9C00-49B1F2DB37D2}" destId="{D072266A-78A1-F648-8309-2BF884957024}" srcOrd="0" destOrd="0" presId="urn:microsoft.com/office/officeart/2005/8/layout/vProcess5"/>
    <dgm:cxn modelId="{31F30FF2-025C-4641-87E6-EADB257A6D5F}" type="presOf" srcId="{1EF150F9-E922-AC46-A639-7BD44D8E5856}" destId="{869827D2-2C06-3547-89C0-97BC0DA672C9}" srcOrd="1" destOrd="0" presId="urn:microsoft.com/office/officeart/2005/8/layout/vProcess5"/>
    <dgm:cxn modelId="{A0CE52E3-5D3E-CB42-B09D-E92C9EAB68A2}" srcId="{5FCB1C86-18CF-F348-B4FB-C8A9072AE5BE}" destId="{C0997B12-19CE-AE4E-8735-19B27A2EA24C}" srcOrd="4" destOrd="0" parTransId="{970CA2B4-CF15-4844-B5FD-0F6863B1878B}" sibTransId="{2FAEC3A0-12ED-3A45-9928-625E40F42503}"/>
    <dgm:cxn modelId="{BB590C8E-D346-7040-B9F9-24B5870C2083}" type="presOf" srcId="{5FCB1C86-18CF-F348-B4FB-C8A9072AE5BE}" destId="{6EDDBA11-585C-D546-AC6D-A817C51CA896}" srcOrd="0" destOrd="0" presId="urn:microsoft.com/office/officeart/2005/8/layout/vProcess5"/>
    <dgm:cxn modelId="{715460D1-FEFB-6148-8456-79748397FCF8}" type="presOf" srcId="{EC13A1CE-19A2-4F41-ADE7-D3CFB92B21AC}" destId="{D6D1DD36-DC31-E94A-A98F-ABE8887DF58D}" srcOrd="1" destOrd="0" presId="urn:microsoft.com/office/officeart/2005/8/layout/vProcess5"/>
    <dgm:cxn modelId="{700DBF90-2342-1C42-8DA9-C6E2ED786B09}" srcId="{5FCB1C86-18CF-F348-B4FB-C8A9072AE5BE}" destId="{1EF150F9-E922-AC46-A639-7BD44D8E5856}" srcOrd="1" destOrd="0" parTransId="{52D19C60-5AD4-2340-BC5B-E4778161C35E}" sibTransId="{6DFA55D5-FF4B-834A-A476-CCD41F4BF98F}"/>
    <dgm:cxn modelId="{AF896DBB-16DB-0D46-AD69-61ACB2358B94}" srcId="{5FCB1C86-18CF-F348-B4FB-C8A9072AE5BE}" destId="{B3A0B49C-42A5-7147-94A5-D1087E7E88E5}" srcOrd="5" destOrd="0" parTransId="{7D0C06C4-FDA9-394B-96B0-3F8EB1A8D449}" sibTransId="{DF1B1278-A709-2F40-BDCC-A22B99E1D5F3}"/>
    <dgm:cxn modelId="{D711513F-3FA8-A949-95EA-BCCBE983863C}" srcId="{5FCB1C86-18CF-F348-B4FB-C8A9072AE5BE}" destId="{AE04B1C8-0A2A-0B48-B595-E2687153619E}" srcOrd="3" destOrd="0" parTransId="{A589B8C6-3C4E-9741-B565-C9209388B805}" sibTransId="{61178B0E-C16E-094B-94F6-114D34BB9BCC}"/>
    <dgm:cxn modelId="{FA09E2F9-5401-C34D-A803-11CBD202C072}" type="presOf" srcId="{8CF38D7D-5ABD-4249-A722-F20569CA9128}" destId="{3B8B0361-D3DD-CD42-955A-682E2933487A}" srcOrd="0" destOrd="0" presId="urn:microsoft.com/office/officeart/2005/8/layout/vProcess5"/>
    <dgm:cxn modelId="{43804F80-0595-E148-BA0B-B6489DCBBB1D}" type="presOf" srcId="{C0997B12-19CE-AE4E-8735-19B27A2EA24C}" destId="{3DDA7E3A-C2C2-EA45-AD5D-4EC19E175489}" srcOrd="1" destOrd="0" presId="urn:microsoft.com/office/officeart/2005/8/layout/vProcess5"/>
    <dgm:cxn modelId="{2588890A-4B52-1A4D-B772-E7586A8D1A69}" type="presOf" srcId="{AE04B1C8-0A2A-0B48-B595-E2687153619E}" destId="{9749DD70-1C64-334F-B501-29DBFF426918}" srcOrd="1" destOrd="0" presId="urn:microsoft.com/office/officeart/2005/8/layout/vProcess5"/>
    <dgm:cxn modelId="{9ABA85C0-13CD-DC48-B4E3-B1AB6BFA0601}" type="presOf" srcId="{EC13A1CE-19A2-4F41-ADE7-D3CFB92B21AC}" destId="{1FCB1466-0C5A-A742-9500-98983B6E09AB}" srcOrd="0" destOrd="0" presId="urn:microsoft.com/office/officeart/2005/8/layout/vProcess5"/>
    <dgm:cxn modelId="{D488E2DB-738D-AC44-BDDE-2963B91504C2}" type="presOf" srcId="{AE04B1C8-0A2A-0B48-B595-E2687153619E}" destId="{28331BD6-189C-B04F-BB11-42A42B2678F0}" srcOrd="0" destOrd="0" presId="urn:microsoft.com/office/officeart/2005/8/layout/vProcess5"/>
    <dgm:cxn modelId="{7DA871EE-268E-FF44-B719-5A6C7DD6EEAA}" type="presOf" srcId="{C0997B12-19CE-AE4E-8735-19B27A2EA24C}" destId="{A1722BB6-A906-A243-9E9E-D00958B5B501}" srcOrd="0" destOrd="0" presId="urn:microsoft.com/office/officeart/2005/8/layout/vProcess5"/>
    <dgm:cxn modelId="{D12396B5-0F99-E742-A59D-3A403D02B74E}" type="presOf" srcId="{BB46385B-3DB6-354C-8864-73C302E89519}" destId="{834B25FF-76DA-4548-A7A6-2EC2B5F8A4D5}" srcOrd="0" destOrd="0" presId="urn:microsoft.com/office/officeart/2005/8/layout/vProcess5"/>
    <dgm:cxn modelId="{F0521E75-7E49-274F-B6BC-0E70747E9EFF}" type="presParOf" srcId="{6EDDBA11-585C-D546-AC6D-A817C51CA896}" destId="{B4A37953-F2C1-684C-9A00-6C75FAAD1CAC}" srcOrd="0" destOrd="0" presId="urn:microsoft.com/office/officeart/2005/8/layout/vProcess5"/>
    <dgm:cxn modelId="{02D8EB24-4BF7-EE48-B3ED-2C1005247EA6}" type="presParOf" srcId="{6EDDBA11-585C-D546-AC6D-A817C51CA896}" destId="{1FCB1466-0C5A-A742-9500-98983B6E09AB}" srcOrd="1" destOrd="0" presId="urn:microsoft.com/office/officeart/2005/8/layout/vProcess5"/>
    <dgm:cxn modelId="{992A0FE8-A7FC-164C-9676-959922079CB9}" type="presParOf" srcId="{6EDDBA11-585C-D546-AC6D-A817C51CA896}" destId="{A9EA4C36-A93C-B94D-984B-656746B86AC5}" srcOrd="2" destOrd="0" presId="urn:microsoft.com/office/officeart/2005/8/layout/vProcess5"/>
    <dgm:cxn modelId="{A1EFC50F-BC84-A047-BF89-C4CC24E0C3CE}" type="presParOf" srcId="{6EDDBA11-585C-D546-AC6D-A817C51CA896}" destId="{3B8B0361-D3DD-CD42-955A-682E2933487A}" srcOrd="3" destOrd="0" presId="urn:microsoft.com/office/officeart/2005/8/layout/vProcess5"/>
    <dgm:cxn modelId="{386FBB15-6619-FA48-9C07-BB15DCF7E332}" type="presParOf" srcId="{6EDDBA11-585C-D546-AC6D-A817C51CA896}" destId="{28331BD6-189C-B04F-BB11-42A42B2678F0}" srcOrd="4" destOrd="0" presId="urn:microsoft.com/office/officeart/2005/8/layout/vProcess5"/>
    <dgm:cxn modelId="{B3B510BB-E9A5-4B4E-8431-145E33E6E290}" type="presParOf" srcId="{6EDDBA11-585C-D546-AC6D-A817C51CA896}" destId="{A1722BB6-A906-A243-9E9E-D00958B5B501}" srcOrd="5" destOrd="0" presId="urn:microsoft.com/office/officeart/2005/8/layout/vProcess5"/>
    <dgm:cxn modelId="{9784EE46-FEA4-AA43-A7F9-8C6645598140}" type="presParOf" srcId="{6EDDBA11-585C-D546-AC6D-A817C51CA896}" destId="{834B25FF-76DA-4548-A7A6-2EC2B5F8A4D5}" srcOrd="6" destOrd="0" presId="urn:microsoft.com/office/officeart/2005/8/layout/vProcess5"/>
    <dgm:cxn modelId="{98871212-ECB4-3C45-A0E3-98BDABCD35A9}" type="presParOf" srcId="{6EDDBA11-585C-D546-AC6D-A817C51CA896}" destId="{B72402B4-D37F-A845-BD38-FDC8CE05CA24}" srcOrd="7" destOrd="0" presId="urn:microsoft.com/office/officeart/2005/8/layout/vProcess5"/>
    <dgm:cxn modelId="{D186549D-19CC-444F-A714-936283D91155}" type="presParOf" srcId="{6EDDBA11-585C-D546-AC6D-A817C51CA896}" destId="{D072266A-78A1-F648-8309-2BF884957024}" srcOrd="8" destOrd="0" presId="urn:microsoft.com/office/officeart/2005/8/layout/vProcess5"/>
    <dgm:cxn modelId="{1920C1F2-4BC1-234D-9DE4-A122AF3B7D7C}" type="presParOf" srcId="{6EDDBA11-585C-D546-AC6D-A817C51CA896}" destId="{3DD6093D-E547-B844-B56A-09B089144F27}" srcOrd="9" destOrd="0" presId="urn:microsoft.com/office/officeart/2005/8/layout/vProcess5"/>
    <dgm:cxn modelId="{43979DBB-49EC-7943-9D9B-072FECFEB17C}" type="presParOf" srcId="{6EDDBA11-585C-D546-AC6D-A817C51CA896}" destId="{D6D1DD36-DC31-E94A-A98F-ABE8887DF58D}" srcOrd="10" destOrd="0" presId="urn:microsoft.com/office/officeart/2005/8/layout/vProcess5"/>
    <dgm:cxn modelId="{5286AFD9-AFC0-D34E-A26E-AE484D41CE73}" type="presParOf" srcId="{6EDDBA11-585C-D546-AC6D-A817C51CA896}" destId="{869827D2-2C06-3547-89C0-97BC0DA672C9}" srcOrd="11" destOrd="0" presId="urn:microsoft.com/office/officeart/2005/8/layout/vProcess5"/>
    <dgm:cxn modelId="{C4B9E254-E8A4-3E42-B707-DB29F94D4CF5}" type="presParOf" srcId="{6EDDBA11-585C-D546-AC6D-A817C51CA896}" destId="{2709A4EC-F0B2-F745-8EFB-996DF6F028CC}" srcOrd="12" destOrd="0" presId="urn:microsoft.com/office/officeart/2005/8/layout/vProcess5"/>
    <dgm:cxn modelId="{44AC5981-5D3D-3347-8CA3-13B67E508918}" type="presParOf" srcId="{6EDDBA11-585C-D546-AC6D-A817C51CA896}" destId="{9749DD70-1C64-334F-B501-29DBFF426918}" srcOrd="13" destOrd="0" presId="urn:microsoft.com/office/officeart/2005/8/layout/vProcess5"/>
    <dgm:cxn modelId="{D30BA402-F1E1-0D4A-865C-A60404F2943E}" type="presParOf" srcId="{6EDDBA11-585C-D546-AC6D-A817C51CA896}" destId="{3DDA7E3A-C2C2-EA45-AD5D-4EC19E1754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B1C86-18CF-F348-B4FB-C8A9072AE5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3A1CE-19A2-4F41-ADE7-D3CFB92B21AC}">
      <dgm:prSet phldrT="[Text]"/>
      <dgm:spPr/>
      <dgm:t>
        <a:bodyPr/>
        <a:lstStyle/>
        <a:p>
          <a:r>
            <a:rPr lang="en-US" dirty="0" smtClean="0"/>
            <a:t>Parent interview</a:t>
          </a:r>
          <a:endParaRPr lang="en-US" dirty="0"/>
        </a:p>
      </dgm:t>
    </dgm:pt>
    <dgm:pt modelId="{13C49EFF-BE6E-094B-980D-797359950A7B}" type="parTrans" cxnId="{A6DC00C5-A06D-FA49-874C-8B137D652DBD}">
      <dgm:prSet/>
      <dgm:spPr/>
      <dgm:t>
        <a:bodyPr/>
        <a:lstStyle/>
        <a:p>
          <a:endParaRPr lang="en-US"/>
        </a:p>
      </dgm:t>
    </dgm:pt>
    <dgm:pt modelId="{BB46385B-3DB6-354C-8864-73C302E89519}" type="sibTrans" cxnId="{A6DC00C5-A06D-FA49-874C-8B137D652DBD}">
      <dgm:prSet/>
      <dgm:spPr/>
      <dgm:t>
        <a:bodyPr/>
        <a:lstStyle/>
        <a:p>
          <a:endParaRPr lang="en-US" dirty="0"/>
        </a:p>
      </dgm:t>
    </dgm:pt>
    <dgm:pt modelId="{1EF150F9-E922-AC46-A639-7BD44D8E585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Child(ren) interview</a:t>
          </a:r>
          <a:endParaRPr lang="en-US" dirty="0"/>
        </a:p>
      </dgm:t>
    </dgm:pt>
    <dgm:pt modelId="{52D19C60-5AD4-2340-BC5B-E4778161C35E}" type="parTrans" cxnId="{700DBF90-2342-1C42-8DA9-C6E2ED786B09}">
      <dgm:prSet/>
      <dgm:spPr/>
      <dgm:t>
        <a:bodyPr/>
        <a:lstStyle/>
        <a:p>
          <a:endParaRPr lang="en-US"/>
        </a:p>
      </dgm:t>
    </dgm:pt>
    <dgm:pt modelId="{6DFA55D5-FF4B-834A-A476-CCD41F4BF98F}" type="sibTrans" cxnId="{700DBF90-2342-1C42-8DA9-C6E2ED786B09}">
      <dgm:prSet/>
      <dgm:spPr/>
      <dgm:t>
        <a:bodyPr/>
        <a:lstStyle/>
        <a:p>
          <a:endParaRPr lang="en-US" dirty="0"/>
        </a:p>
      </dgm:t>
    </dgm:pt>
    <dgm:pt modelId="{8CF38D7D-5ABD-4249-A722-F20569CA9128}">
      <dgm:prSet phldrT="[Text]"/>
      <dgm:spPr/>
      <dgm:t>
        <a:bodyPr/>
        <a:lstStyle/>
        <a:p>
          <a:r>
            <a:rPr lang="en-US" dirty="0" smtClean="0"/>
            <a:t>Summary write up for Pro-team</a:t>
          </a:r>
          <a:endParaRPr lang="en-US" dirty="0"/>
        </a:p>
      </dgm:t>
    </dgm:pt>
    <dgm:pt modelId="{0F2F262E-919A-4740-98B7-2D0A2C221DC6}" type="parTrans" cxnId="{FE3F81C4-396E-C046-A59C-7B72FC774747}">
      <dgm:prSet/>
      <dgm:spPr/>
      <dgm:t>
        <a:bodyPr/>
        <a:lstStyle/>
        <a:p>
          <a:endParaRPr lang="en-US"/>
        </a:p>
      </dgm:t>
    </dgm:pt>
    <dgm:pt modelId="{0F76FC95-1569-D045-9C00-49B1F2DB37D2}" type="sibTrans" cxnId="{FE3F81C4-396E-C046-A59C-7B72FC774747}">
      <dgm:prSet/>
      <dgm:spPr/>
      <dgm:t>
        <a:bodyPr/>
        <a:lstStyle/>
        <a:p>
          <a:endParaRPr lang="en-US" dirty="0"/>
        </a:p>
      </dgm:t>
    </dgm:pt>
    <dgm:pt modelId="{AE04B1C8-0A2A-0B48-B595-E2687153619E}">
      <dgm:prSet phldrT="[Text]"/>
      <dgm:spPr/>
      <dgm:t>
        <a:bodyPr/>
        <a:lstStyle/>
        <a:p>
          <a:r>
            <a:rPr lang="en-US" dirty="0" smtClean="0"/>
            <a:t>Debrief for parents</a:t>
          </a:r>
          <a:endParaRPr lang="en-US" dirty="0"/>
        </a:p>
      </dgm:t>
    </dgm:pt>
    <dgm:pt modelId="{A589B8C6-3C4E-9741-B565-C9209388B805}" type="parTrans" cxnId="{D711513F-3FA8-A949-95EA-BCCBE983863C}">
      <dgm:prSet/>
      <dgm:spPr/>
      <dgm:t>
        <a:bodyPr/>
        <a:lstStyle/>
        <a:p>
          <a:endParaRPr lang="en-US"/>
        </a:p>
      </dgm:t>
    </dgm:pt>
    <dgm:pt modelId="{61178B0E-C16E-094B-94F6-114D34BB9BCC}" type="sibTrans" cxnId="{D711513F-3FA8-A949-95EA-BCCBE983863C}">
      <dgm:prSet/>
      <dgm:spPr/>
      <dgm:t>
        <a:bodyPr/>
        <a:lstStyle/>
        <a:p>
          <a:endParaRPr lang="en-US" dirty="0"/>
        </a:p>
      </dgm:t>
    </dgm:pt>
    <dgm:pt modelId="{C0997B12-19CE-AE4E-8735-19B27A2EA24C}">
      <dgm:prSet phldrT="[Text]"/>
      <dgm:spPr/>
      <dgm:t>
        <a:bodyPr/>
        <a:lstStyle/>
        <a:p>
          <a:r>
            <a:rPr lang="en-US" dirty="0" smtClean="0"/>
            <a:t>Additional support-Parents/team</a:t>
          </a:r>
          <a:endParaRPr lang="en-US" dirty="0"/>
        </a:p>
      </dgm:t>
    </dgm:pt>
    <dgm:pt modelId="{970CA2B4-CF15-4844-B5FD-0F6863B1878B}" type="parTrans" cxnId="{A0CE52E3-5D3E-CB42-B09D-E92C9EAB68A2}">
      <dgm:prSet/>
      <dgm:spPr/>
      <dgm:t>
        <a:bodyPr/>
        <a:lstStyle/>
        <a:p>
          <a:endParaRPr lang="en-US"/>
        </a:p>
      </dgm:t>
    </dgm:pt>
    <dgm:pt modelId="{2FAEC3A0-12ED-3A45-9928-625E40F42503}" type="sibTrans" cxnId="{A0CE52E3-5D3E-CB42-B09D-E92C9EAB68A2}">
      <dgm:prSet/>
      <dgm:spPr/>
      <dgm:t>
        <a:bodyPr/>
        <a:lstStyle/>
        <a:p>
          <a:endParaRPr lang="en-US"/>
        </a:p>
      </dgm:t>
    </dgm:pt>
    <dgm:pt modelId="{B3A0B49C-42A5-7147-94A5-D1087E7E88E5}">
      <dgm:prSet phldrT="[Text]"/>
      <dgm:spPr/>
      <dgm:t>
        <a:bodyPr/>
        <a:lstStyle/>
        <a:p>
          <a:endParaRPr lang="en-US" dirty="0"/>
        </a:p>
      </dgm:t>
    </dgm:pt>
    <dgm:pt modelId="{7D0C06C4-FDA9-394B-96B0-3F8EB1A8D449}" type="parTrans" cxnId="{AF896DBB-16DB-0D46-AD69-61ACB2358B94}">
      <dgm:prSet/>
      <dgm:spPr/>
      <dgm:t>
        <a:bodyPr/>
        <a:lstStyle/>
        <a:p>
          <a:endParaRPr lang="en-US"/>
        </a:p>
      </dgm:t>
    </dgm:pt>
    <dgm:pt modelId="{DF1B1278-A709-2F40-BDCC-A22B99E1D5F3}" type="sibTrans" cxnId="{AF896DBB-16DB-0D46-AD69-61ACB2358B94}">
      <dgm:prSet/>
      <dgm:spPr/>
      <dgm:t>
        <a:bodyPr/>
        <a:lstStyle/>
        <a:p>
          <a:endParaRPr lang="en-US"/>
        </a:p>
      </dgm:t>
    </dgm:pt>
    <dgm:pt modelId="{6EDDBA11-585C-D546-AC6D-A817C51CA896}" type="pres">
      <dgm:prSet presAssocID="{5FCB1C86-18CF-F348-B4FB-C8A9072AE5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37953-F2C1-684C-9A00-6C75FAAD1CAC}" type="pres">
      <dgm:prSet presAssocID="{5FCB1C86-18CF-F348-B4FB-C8A9072AE5BE}" presName="dummyMaxCanvas" presStyleCnt="0">
        <dgm:presLayoutVars/>
      </dgm:prSet>
      <dgm:spPr/>
    </dgm:pt>
    <dgm:pt modelId="{1FCB1466-0C5A-A742-9500-98983B6E09AB}" type="pres">
      <dgm:prSet presAssocID="{5FCB1C86-18CF-F348-B4FB-C8A9072AE5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4C36-A93C-B94D-984B-656746B86AC5}" type="pres">
      <dgm:prSet presAssocID="{5FCB1C86-18CF-F348-B4FB-C8A9072AE5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0361-D3DD-CD42-955A-682E2933487A}" type="pres">
      <dgm:prSet presAssocID="{5FCB1C86-18CF-F348-B4FB-C8A9072AE5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31BD6-189C-B04F-BB11-42A42B2678F0}" type="pres">
      <dgm:prSet presAssocID="{5FCB1C86-18CF-F348-B4FB-C8A9072AE5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2BB6-A906-A243-9E9E-D00958B5B501}" type="pres">
      <dgm:prSet presAssocID="{5FCB1C86-18CF-F348-B4FB-C8A9072AE5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B25FF-76DA-4548-A7A6-2EC2B5F8A4D5}" type="pres">
      <dgm:prSet presAssocID="{5FCB1C86-18CF-F348-B4FB-C8A9072AE5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402B4-D37F-A845-BD38-FDC8CE05CA24}" type="pres">
      <dgm:prSet presAssocID="{5FCB1C86-18CF-F348-B4FB-C8A9072AE5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266A-78A1-F648-8309-2BF884957024}" type="pres">
      <dgm:prSet presAssocID="{5FCB1C86-18CF-F348-B4FB-C8A9072AE5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6093D-E547-B844-B56A-09B089144F27}" type="pres">
      <dgm:prSet presAssocID="{5FCB1C86-18CF-F348-B4FB-C8A9072AE5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DD36-DC31-E94A-A98F-ABE8887DF58D}" type="pres">
      <dgm:prSet presAssocID="{5FCB1C86-18CF-F348-B4FB-C8A9072AE5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27D2-2C06-3547-89C0-97BC0DA672C9}" type="pres">
      <dgm:prSet presAssocID="{5FCB1C86-18CF-F348-B4FB-C8A9072AE5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A4EC-F0B2-F745-8EFB-996DF6F028CC}" type="pres">
      <dgm:prSet presAssocID="{5FCB1C86-18CF-F348-B4FB-C8A9072AE5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DD70-1C64-334F-B501-29DBFF426918}" type="pres">
      <dgm:prSet presAssocID="{5FCB1C86-18CF-F348-B4FB-C8A9072AE5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7E3A-C2C2-EA45-AD5D-4EC19E175489}" type="pres">
      <dgm:prSet presAssocID="{5FCB1C86-18CF-F348-B4FB-C8A9072AE5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81C4-396E-C046-A59C-7B72FC774747}" srcId="{5FCB1C86-18CF-F348-B4FB-C8A9072AE5BE}" destId="{8CF38D7D-5ABD-4249-A722-F20569CA9128}" srcOrd="2" destOrd="0" parTransId="{0F2F262E-919A-4740-98B7-2D0A2C221DC6}" sibTransId="{0F76FC95-1569-D045-9C00-49B1F2DB37D2}"/>
    <dgm:cxn modelId="{1C2C977A-4CB1-C446-9D74-D012F5360568}" type="presOf" srcId="{AE04B1C8-0A2A-0B48-B595-E2687153619E}" destId="{28331BD6-189C-B04F-BB11-42A42B2678F0}" srcOrd="0" destOrd="0" presId="urn:microsoft.com/office/officeart/2005/8/layout/vProcess5"/>
    <dgm:cxn modelId="{9BF7B151-BBFB-5F4D-8F0A-7381FFF8FC43}" type="presOf" srcId="{BB46385B-3DB6-354C-8864-73C302E89519}" destId="{834B25FF-76DA-4548-A7A6-2EC2B5F8A4D5}" srcOrd="0" destOrd="0" presId="urn:microsoft.com/office/officeart/2005/8/layout/vProcess5"/>
    <dgm:cxn modelId="{F6F5A67F-1C54-6A48-B3D7-7E6D6A09703D}" type="presOf" srcId="{C0997B12-19CE-AE4E-8735-19B27A2EA24C}" destId="{3DDA7E3A-C2C2-EA45-AD5D-4EC19E175489}" srcOrd="1" destOrd="0" presId="urn:microsoft.com/office/officeart/2005/8/layout/vProcess5"/>
    <dgm:cxn modelId="{A6DC00C5-A06D-FA49-874C-8B137D652DBD}" srcId="{5FCB1C86-18CF-F348-B4FB-C8A9072AE5BE}" destId="{EC13A1CE-19A2-4F41-ADE7-D3CFB92B21AC}" srcOrd="0" destOrd="0" parTransId="{13C49EFF-BE6E-094B-980D-797359950A7B}" sibTransId="{BB46385B-3DB6-354C-8864-73C302E89519}"/>
    <dgm:cxn modelId="{A9A068E9-6A23-0340-81C7-81A035F3F43A}" type="presOf" srcId="{6DFA55D5-FF4B-834A-A476-CCD41F4BF98F}" destId="{B72402B4-D37F-A845-BD38-FDC8CE05CA24}" srcOrd="0" destOrd="0" presId="urn:microsoft.com/office/officeart/2005/8/layout/vProcess5"/>
    <dgm:cxn modelId="{BD19AAF9-47B6-DB49-8A87-90999B0A1AE8}" type="presOf" srcId="{8CF38D7D-5ABD-4249-A722-F20569CA9128}" destId="{3B8B0361-D3DD-CD42-955A-682E2933487A}" srcOrd="0" destOrd="0" presId="urn:microsoft.com/office/officeart/2005/8/layout/vProcess5"/>
    <dgm:cxn modelId="{ACC37A9C-5BF5-224A-BE04-1DD867B00EB0}" type="presOf" srcId="{EC13A1CE-19A2-4F41-ADE7-D3CFB92B21AC}" destId="{1FCB1466-0C5A-A742-9500-98983B6E09AB}" srcOrd="0" destOrd="0" presId="urn:microsoft.com/office/officeart/2005/8/layout/vProcess5"/>
    <dgm:cxn modelId="{EA2C4337-3B42-B94C-ADF2-0ADC61F79DA7}" type="presOf" srcId="{C0997B12-19CE-AE4E-8735-19B27A2EA24C}" destId="{A1722BB6-A906-A243-9E9E-D00958B5B501}" srcOrd="0" destOrd="0" presId="urn:microsoft.com/office/officeart/2005/8/layout/vProcess5"/>
    <dgm:cxn modelId="{E3845AC7-A6DC-AF4B-A8A0-20BD1CEF00F6}" type="presOf" srcId="{61178B0E-C16E-094B-94F6-114D34BB9BCC}" destId="{3DD6093D-E547-B844-B56A-09B089144F27}" srcOrd="0" destOrd="0" presId="urn:microsoft.com/office/officeart/2005/8/layout/vProcess5"/>
    <dgm:cxn modelId="{ACE6CCBA-683B-3044-8655-DC5A688D06BA}" type="presOf" srcId="{1EF150F9-E922-AC46-A639-7BD44D8E5856}" destId="{869827D2-2C06-3547-89C0-97BC0DA672C9}" srcOrd="1" destOrd="0" presId="urn:microsoft.com/office/officeart/2005/8/layout/vProcess5"/>
    <dgm:cxn modelId="{01E0A912-0D14-9C4B-BF94-6AA142B3DE82}" type="presOf" srcId="{AE04B1C8-0A2A-0B48-B595-E2687153619E}" destId="{9749DD70-1C64-334F-B501-29DBFF426918}" srcOrd="1" destOrd="0" presId="urn:microsoft.com/office/officeart/2005/8/layout/vProcess5"/>
    <dgm:cxn modelId="{A0CE52E3-5D3E-CB42-B09D-E92C9EAB68A2}" srcId="{5FCB1C86-18CF-F348-B4FB-C8A9072AE5BE}" destId="{C0997B12-19CE-AE4E-8735-19B27A2EA24C}" srcOrd="4" destOrd="0" parTransId="{970CA2B4-CF15-4844-B5FD-0F6863B1878B}" sibTransId="{2FAEC3A0-12ED-3A45-9928-625E40F42503}"/>
    <dgm:cxn modelId="{CE0AD8F6-B17A-5E4A-BE57-502744A12D0E}" type="presOf" srcId="{0F76FC95-1569-D045-9C00-49B1F2DB37D2}" destId="{D072266A-78A1-F648-8309-2BF884957024}" srcOrd="0" destOrd="0" presId="urn:microsoft.com/office/officeart/2005/8/layout/vProcess5"/>
    <dgm:cxn modelId="{700DBF90-2342-1C42-8DA9-C6E2ED786B09}" srcId="{5FCB1C86-18CF-F348-B4FB-C8A9072AE5BE}" destId="{1EF150F9-E922-AC46-A639-7BD44D8E5856}" srcOrd="1" destOrd="0" parTransId="{52D19C60-5AD4-2340-BC5B-E4778161C35E}" sibTransId="{6DFA55D5-FF4B-834A-A476-CCD41F4BF98F}"/>
    <dgm:cxn modelId="{AF896DBB-16DB-0D46-AD69-61ACB2358B94}" srcId="{5FCB1C86-18CF-F348-B4FB-C8A9072AE5BE}" destId="{B3A0B49C-42A5-7147-94A5-D1087E7E88E5}" srcOrd="5" destOrd="0" parTransId="{7D0C06C4-FDA9-394B-96B0-3F8EB1A8D449}" sibTransId="{DF1B1278-A709-2F40-BDCC-A22B99E1D5F3}"/>
    <dgm:cxn modelId="{D711513F-3FA8-A949-95EA-BCCBE983863C}" srcId="{5FCB1C86-18CF-F348-B4FB-C8A9072AE5BE}" destId="{AE04B1C8-0A2A-0B48-B595-E2687153619E}" srcOrd="3" destOrd="0" parTransId="{A589B8C6-3C4E-9741-B565-C9209388B805}" sibTransId="{61178B0E-C16E-094B-94F6-114D34BB9BCC}"/>
    <dgm:cxn modelId="{AD26B018-3CFE-274A-8352-137ED580F04F}" type="presOf" srcId="{8CF38D7D-5ABD-4249-A722-F20569CA9128}" destId="{2709A4EC-F0B2-F745-8EFB-996DF6F028CC}" srcOrd="1" destOrd="0" presId="urn:microsoft.com/office/officeart/2005/8/layout/vProcess5"/>
    <dgm:cxn modelId="{B623DDB7-5161-8048-BEA6-9A8DA215C0DA}" type="presOf" srcId="{EC13A1CE-19A2-4F41-ADE7-D3CFB92B21AC}" destId="{D6D1DD36-DC31-E94A-A98F-ABE8887DF58D}" srcOrd="1" destOrd="0" presId="urn:microsoft.com/office/officeart/2005/8/layout/vProcess5"/>
    <dgm:cxn modelId="{02FCDC1E-924E-2149-96B3-6503AAEFCD37}" type="presOf" srcId="{5FCB1C86-18CF-F348-B4FB-C8A9072AE5BE}" destId="{6EDDBA11-585C-D546-AC6D-A817C51CA896}" srcOrd="0" destOrd="0" presId="urn:microsoft.com/office/officeart/2005/8/layout/vProcess5"/>
    <dgm:cxn modelId="{8485B807-8CCB-B547-83C9-4EB1A58B2524}" type="presOf" srcId="{1EF150F9-E922-AC46-A639-7BD44D8E5856}" destId="{A9EA4C36-A93C-B94D-984B-656746B86AC5}" srcOrd="0" destOrd="0" presId="urn:microsoft.com/office/officeart/2005/8/layout/vProcess5"/>
    <dgm:cxn modelId="{8324E609-9E79-BC4A-A41F-F0C9D4C438CA}" type="presParOf" srcId="{6EDDBA11-585C-D546-AC6D-A817C51CA896}" destId="{B4A37953-F2C1-684C-9A00-6C75FAAD1CAC}" srcOrd="0" destOrd="0" presId="urn:microsoft.com/office/officeart/2005/8/layout/vProcess5"/>
    <dgm:cxn modelId="{A2613ECC-F206-7A45-B7AB-3C3F6B255705}" type="presParOf" srcId="{6EDDBA11-585C-D546-AC6D-A817C51CA896}" destId="{1FCB1466-0C5A-A742-9500-98983B6E09AB}" srcOrd="1" destOrd="0" presId="urn:microsoft.com/office/officeart/2005/8/layout/vProcess5"/>
    <dgm:cxn modelId="{2523AC37-3A99-C147-ADB5-511093D446F2}" type="presParOf" srcId="{6EDDBA11-585C-D546-AC6D-A817C51CA896}" destId="{A9EA4C36-A93C-B94D-984B-656746B86AC5}" srcOrd="2" destOrd="0" presId="urn:microsoft.com/office/officeart/2005/8/layout/vProcess5"/>
    <dgm:cxn modelId="{EE945086-C72E-B849-842B-8E9203456F5B}" type="presParOf" srcId="{6EDDBA11-585C-D546-AC6D-A817C51CA896}" destId="{3B8B0361-D3DD-CD42-955A-682E2933487A}" srcOrd="3" destOrd="0" presId="urn:microsoft.com/office/officeart/2005/8/layout/vProcess5"/>
    <dgm:cxn modelId="{B6089D6E-520A-FF40-B571-D71222E2C0FD}" type="presParOf" srcId="{6EDDBA11-585C-D546-AC6D-A817C51CA896}" destId="{28331BD6-189C-B04F-BB11-42A42B2678F0}" srcOrd="4" destOrd="0" presId="urn:microsoft.com/office/officeart/2005/8/layout/vProcess5"/>
    <dgm:cxn modelId="{44CA3D2B-40FA-2945-999F-C42B08DE240B}" type="presParOf" srcId="{6EDDBA11-585C-D546-AC6D-A817C51CA896}" destId="{A1722BB6-A906-A243-9E9E-D00958B5B501}" srcOrd="5" destOrd="0" presId="urn:microsoft.com/office/officeart/2005/8/layout/vProcess5"/>
    <dgm:cxn modelId="{3D7422D0-19FE-284B-BE3F-DD602F27B727}" type="presParOf" srcId="{6EDDBA11-585C-D546-AC6D-A817C51CA896}" destId="{834B25FF-76DA-4548-A7A6-2EC2B5F8A4D5}" srcOrd="6" destOrd="0" presId="urn:microsoft.com/office/officeart/2005/8/layout/vProcess5"/>
    <dgm:cxn modelId="{E4BFD761-C48F-E943-8201-B58B3DFB3485}" type="presParOf" srcId="{6EDDBA11-585C-D546-AC6D-A817C51CA896}" destId="{B72402B4-D37F-A845-BD38-FDC8CE05CA24}" srcOrd="7" destOrd="0" presId="urn:microsoft.com/office/officeart/2005/8/layout/vProcess5"/>
    <dgm:cxn modelId="{C5C70567-22EF-0745-85C4-F32C901ABE96}" type="presParOf" srcId="{6EDDBA11-585C-D546-AC6D-A817C51CA896}" destId="{D072266A-78A1-F648-8309-2BF884957024}" srcOrd="8" destOrd="0" presId="urn:microsoft.com/office/officeart/2005/8/layout/vProcess5"/>
    <dgm:cxn modelId="{5AA1BFC1-DEC3-6448-BCF0-BB66AB8236EE}" type="presParOf" srcId="{6EDDBA11-585C-D546-AC6D-A817C51CA896}" destId="{3DD6093D-E547-B844-B56A-09B089144F27}" srcOrd="9" destOrd="0" presId="urn:microsoft.com/office/officeart/2005/8/layout/vProcess5"/>
    <dgm:cxn modelId="{657FFD40-0A88-3A4E-A9A0-A4EDE0F101EB}" type="presParOf" srcId="{6EDDBA11-585C-D546-AC6D-A817C51CA896}" destId="{D6D1DD36-DC31-E94A-A98F-ABE8887DF58D}" srcOrd="10" destOrd="0" presId="urn:microsoft.com/office/officeart/2005/8/layout/vProcess5"/>
    <dgm:cxn modelId="{615879BC-B74B-4044-A6FA-8BE4000C28A1}" type="presParOf" srcId="{6EDDBA11-585C-D546-AC6D-A817C51CA896}" destId="{869827D2-2C06-3547-89C0-97BC0DA672C9}" srcOrd="11" destOrd="0" presId="urn:microsoft.com/office/officeart/2005/8/layout/vProcess5"/>
    <dgm:cxn modelId="{4ACE7C94-D838-9049-BC5E-85553266D13E}" type="presParOf" srcId="{6EDDBA11-585C-D546-AC6D-A817C51CA896}" destId="{2709A4EC-F0B2-F745-8EFB-996DF6F028CC}" srcOrd="12" destOrd="0" presId="urn:microsoft.com/office/officeart/2005/8/layout/vProcess5"/>
    <dgm:cxn modelId="{8851B8E1-3158-EB43-8141-FD4E632622A7}" type="presParOf" srcId="{6EDDBA11-585C-D546-AC6D-A817C51CA896}" destId="{9749DD70-1C64-334F-B501-29DBFF426918}" srcOrd="13" destOrd="0" presId="urn:microsoft.com/office/officeart/2005/8/layout/vProcess5"/>
    <dgm:cxn modelId="{19E043C8-AFEC-E240-931D-A59F96933993}" type="presParOf" srcId="{6EDDBA11-585C-D546-AC6D-A817C51CA896}" destId="{3DDA7E3A-C2C2-EA45-AD5D-4EC19E1754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B1C86-18CF-F348-B4FB-C8A9072AE5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3A1CE-19A2-4F41-ADE7-D3CFB92B21AC}">
      <dgm:prSet phldrT="[Text]"/>
      <dgm:spPr/>
      <dgm:t>
        <a:bodyPr/>
        <a:lstStyle/>
        <a:p>
          <a:r>
            <a:rPr lang="en-US" dirty="0" smtClean="0"/>
            <a:t>Parent interview</a:t>
          </a:r>
          <a:endParaRPr lang="en-US" dirty="0"/>
        </a:p>
      </dgm:t>
    </dgm:pt>
    <dgm:pt modelId="{13C49EFF-BE6E-094B-980D-797359950A7B}" type="parTrans" cxnId="{A6DC00C5-A06D-FA49-874C-8B137D652DBD}">
      <dgm:prSet/>
      <dgm:spPr/>
      <dgm:t>
        <a:bodyPr/>
        <a:lstStyle/>
        <a:p>
          <a:endParaRPr lang="en-US"/>
        </a:p>
      </dgm:t>
    </dgm:pt>
    <dgm:pt modelId="{BB46385B-3DB6-354C-8864-73C302E89519}" type="sibTrans" cxnId="{A6DC00C5-A06D-FA49-874C-8B137D652DBD}">
      <dgm:prSet/>
      <dgm:spPr/>
      <dgm:t>
        <a:bodyPr/>
        <a:lstStyle/>
        <a:p>
          <a:endParaRPr lang="en-US" dirty="0"/>
        </a:p>
      </dgm:t>
    </dgm:pt>
    <dgm:pt modelId="{1EF150F9-E922-AC46-A639-7BD44D8E5856}">
      <dgm:prSet phldrT="[Text]"/>
      <dgm:spPr/>
      <dgm:t>
        <a:bodyPr/>
        <a:lstStyle/>
        <a:p>
          <a:r>
            <a:rPr lang="en-US" dirty="0" smtClean="0"/>
            <a:t>Child(ren) interview</a:t>
          </a:r>
          <a:endParaRPr lang="en-US" dirty="0"/>
        </a:p>
      </dgm:t>
    </dgm:pt>
    <dgm:pt modelId="{52D19C60-5AD4-2340-BC5B-E4778161C35E}" type="parTrans" cxnId="{700DBF90-2342-1C42-8DA9-C6E2ED786B09}">
      <dgm:prSet/>
      <dgm:spPr/>
      <dgm:t>
        <a:bodyPr/>
        <a:lstStyle/>
        <a:p>
          <a:endParaRPr lang="en-US"/>
        </a:p>
      </dgm:t>
    </dgm:pt>
    <dgm:pt modelId="{6DFA55D5-FF4B-834A-A476-CCD41F4BF98F}" type="sibTrans" cxnId="{700DBF90-2342-1C42-8DA9-C6E2ED786B09}">
      <dgm:prSet/>
      <dgm:spPr/>
      <dgm:t>
        <a:bodyPr/>
        <a:lstStyle/>
        <a:p>
          <a:endParaRPr lang="en-US" dirty="0"/>
        </a:p>
      </dgm:t>
    </dgm:pt>
    <dgm:pt modelId="{8CF38D7D-5ABD-4249-A722-F20569CA912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Summary write up for Pro-team</a:t>
          </a:r>
          <a:endParaRPr lang="en-US" dirty="0"/>
        </a:p>
      </dgm:t>
    </dgm:pt>
    <dgm:pt modelId="{0F2F262E-919A-4740-98B7-2D0A2C221DC6}" type="parTrans" cxnId="{FE3F81C4-396E-C046-A59C-7B72FC774747}">
      <dgm:prSet/>
      <dgm:spPr/>
      <dgm:t>
        <a:bodyPr/>
        <a:lstStyle/>
        <a:p>
          <a:endParaRPr lang="en-US"/>
        </a:p>
      </dgm:t>
    </dgm:pt>
    <dgm:pt modelId="{0F76FC95-1569-D045-9C00-49B1F2DB37D2}" type="sibTrans" cxnId="{FE3F81C4-396E-C046-A59C-7B72FC774747}">
      <dgm:prSet/>
      <dgm:spPr/>
      <dgm:t>
        <a:bodyPr/>
        <a:lstStyle/>
        <a:p>
          <a:endParaRPr lang="en-US" dirty="0"/>
        </a:p>
      </dgm:t>
    </dgm:pt>
    <dgm:pt modelId="{AE04B1C8-0A2A-0B48-B595-E2687153619E}">
      <dgm:prSet phldrT="[Text]"/>
      <dgm:spPr/>
      <dgm:t>
        <a:bodyPr/>
        <a:lstStyle/>
        <a:p>
          <a:r>
            <a:rPr lang="en-US" dirty="0" smtClean="0"/>
            <a:t>Debrief for parents</a:t>
          </a:r>
          <a:endParaRPr lang="en-US" dirty="0"/>
        </a:p>
      </dgm:t>
    </dgm:pt>
    <dgm:pt modelId="{A589B8C6-3C4E-9741-B565-C9209388B805}" type="parTrans" cxnId="{D711513F-3FA8-A949-95EA-BCCBE983863C}">
      <dgm:prSet/>
      <dgm:spPr/>
      <dgm:t>
        <a:bodyPr/>
        <a:lstStyle/>
        <a:p>
          <a:endParaRPr lang="en-US"/>
        </a:p>
      </dgm:t>
    </dgm:pt>
    <dgm:pt modelId="{61178B0E-C16E-094B-94F6-114D34BB9BCC}" type="sibTrans" cxnId="{D711513F-3FA8-A949-95EA-BCCBE983863C}">
      <dgm:prSet/>
      <dgm:spPr/>
      <dgm:t>
        <a:bodyPr/>
        <a:lstStyle/>
        <a:p>
          <a:endParaRPr lang="en-US" dirty="0"/>
        </a:p>
      </dgm:t>
    </dgm:pt>
    <dgm:pt modelId="{C0997B12-19CE-AE4E-8735-19B27A2EA24C}">
      <dgm:prSet phldrT="[Text]"/>
      <dgm:spPr/>
      <dgm:t>
        <a:bodyPr/>
        <a:lstStyle/>
        <a:p>
          <a:r>
            <a:rPr lang="en-US" dirty="0" smtClean="0"/>
            <a:t>Additional support-Parents/team</a:t>
          </a:r>
          <a:endParaRPr lang="en-US" dirty="0"/>
        </a:p>
      </dgm:t>
    </dgm:pt>
    <dgm:pt modelId="{970CA2B4-CF15-4844-B5FD-0F6863B1878B}" type="parTrans" cxnId="{A0CE52E3-5D3E-CB42-B09D-E92C9EAB68A2}">
      <dgm:prSet/>
      <dgm:spPr/>
      <dgm:t>
        <a:bodyPr/>
        <a:lstStyle/>
        <a:p>
          <a:endParaRPr lang="en-US"/>
        </a:p>
      </dgm:t>
    </dgm:pt>
    <dgm:pt modelId="{2FAEC3A0-12ED-3A45-9928-625E40F42503}" type="sibTrans" cxnId="{A0CE52E3-5D3E-CB42-B09D-E92C9EAB68A2}">
      <dgm:prSet/>
      <dgm:spPr/>
      <dgm:t>
        <a:bodyPr/>
        <a:lstStyle/>
        <a:p>
          <a:endParaRPr lang="en-US"/>
        </a:p>
      </dgm:t>
    </dgm:pt>
    <dgm:pt modelId="{B3A0B49C-42A5-7147-94A5-D1087E7E88E5}">
      <dgm:prSet phldrT="[Text]"/>
      <dgm:spPr/>
      <dgm:t>
        <a:bodyPr/>
        <a:lstStyle/>
        <a:p>
          <a:endParaRPr lang="en-US" dirty="0"/>
        </a:p>
      </dgm:t>
    </dgm:pt>
    <dgm:pt modelId="{7D0C06C4-FDA9-394B-96B0-3F8EB1A8D449}" type="parTrans" cxnId="{AF896DBB-16DB-0D46-AD69-61ACB2358B94}">
      <dgm:prSet/>
      <dgm:spPr/>
      <dgm:t>
        <a:bodyPr/>
        <a:lstStyle/>
        <a:p>
          <a:endParaRPr lang="en-US"/>
        </a:p>
      </dgm:t>
    </dgm:pt>
    <dgm:pt modelId="{DF1B1278-A709-2F40-BDCC-A22B99E1D5F3}" type="sibTrans" cxnId="{AF896DBB-16DB-0D46-AD69-61ACB2358B94}">
      <dgm:prSet/>
      <dgm:spPr/>
      <dgm:t>
        <a:bodyPr/>
        <a:lstStyle/>
        <a:p>
          <a:endParaRPr lang="en-US"/>
        </a:p>
      </dgm:t>
    </dgm:pt>
    <dgm:pt modelId="{6EDDBA11-585C-D546-AC6D-A817C51CA896}" type="pres">
      <dgm:prSet presAssocID="{5FCB1C86-18CF-F348-B4FB-C8A9072AE5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37953-F2C1-684C-9A00-6C75FAAD1CAC}" type="pres">
      <dgm:prSet presAssocID="{5FCB1C86-18CF-F348-B4FB-C8A9072AE5BE}" presName="dummyMaxCanvas" presStyleCnt="0">
        <dgm:presLayoutVars/>
      </dgm:prSet>
      <dgm:spPr/>
    </dgm:pt>
    <dgm:pt modelId="{1FCB1466-0C5A-A742-9500-98983B6E09AB}" type="pres">
      <dgm:prSet presAssocID="{5FCB1C86-18CF-F348-B4FB-C8A9072AE5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4C36-A93C-B94D-984B-656746B86AC5}" type="pres">
      <dgm:prSet presAssocID="{5FCB1C86-18CF-F348-B4FB-C8A9072AE5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0361-D3DD-CD42-955A-682E2933487A}" type="pres">
      <dgm:prSet presAssocID="{5FCB1C86-18CF-F348-B4FB-C8A9072AE5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31BD6-189C-B04F-BB11-42A42B2678F0}" type="pres">
      <dgm:prSet presAssocID="{5FCB1C86-18CF-F348-B4FB-C8A9072AE5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2BB6-A906-A243-9E9E-D00958B5B501}" type="pres">
      <dgm:prSet presAssocID="{5FCB1C86-18CF-F348-B4FB-C8A9072AE5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B25FF-76DA-4548-A7A6-2EC2B5F8A4D5}" type="pres">
      <dgm:prSet presAssocID="{5FCB1C86-18CF-F348-B4FB-C8A9072AE5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402B4-D37F-A845-BD38-FDC8CE05CA24}" type="pres">
      <dgm:prSet presAssocID="{5FCB1C86-18CF-F348-B4FB-C8A9072AE5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266A-78A1-F648-8309-2BF884957024}" type="pres">
      <dgm:prSet presAssocID="{5FCB1C86-18CF-F348-B4FB-C8A9072AE5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6093D-E547-B844-B56A-09B089144F27}" type="pres">
      <dgm:prSet presAssocID="{5FCB1C86-18CF-F348-B4FB-C8A9072AE5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DD36-DC31-E94A-A98F-ABE8887DF58D}" type="pres">
      <dgm:prSet presAssocID="{5FCB1C86-18CF-F348-B4FB-C8A9072AE5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27D2-2C06-3547-89C0-97BC0DA672C9}" type="pres">
      <dgm:prSet presAssocID="{5FCB1C86-18CF-F348-B4FB-C8A9072AE5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A4EC-F0B2-F745-8EFB-996DF6F028CC}" type="pres">
      <dgm:prSet presAssocID="{5FCB1C86-18CF-F348-B4FB-C8A9072AE5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DD70-1C64-334F-B501-29DBFF426918}" type="pres">
      <dgm:prSet presAssocID="{5FCB1C86-18CF-F348-B4FB-C8A9072AE5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7E3A-C2C2-EA45-AD5D-4EC19E175489}" type="pres">
      <dgm:prSet presAssocID="{5FCB1C86-18CF-F348-B4FB-C8A9072AE5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81C4-396E-C046-A59C-7B72FC774747}" srcId="{5FCB1C86-18CF-F348-B4FB-C8A9072AE5BE}" destId="{8CF38D7D-5ABD-4249-A722-F20569CA9128}" srcOrd="2" destOrd="0" parTransId="{0F2F262E-919A-4740-98B7-2D0A2C221DC6}" sibTransId="{0F76FC95-1569-D045-9C00-49B1F2DB37D2}"/>
    <dgm:cxn modelId="{7CE1CEE7-A144-A740-A8ED-6DDD11DDAE5C}" type="presOf" srcId="{1EF150F9-E922-AC46-A639-7BD44D8E5856}" destId="{869827D2-2C06-3547-89C0-97BC0DA672C9}" srcOrd="1" destOrd="0" presId="urn:microsoft.com/office/officeart/2005/8/layout/vProcess5"/>
    <dgm:cxn modelId="{723CCC17-180C-854C-B1C8-806A8433F68A}" type="presOf" srcId="{EC13A1CE-19A2-4F41-ADE7-D3CFB92B21AC}" destId="{1FCB1466-0C5A-A742-9500-98983B6E09AB}" srcOrd="0" destOrd="0" presId="urn:microsoft.com/office/officeart/2005/8/layout/vProcess5"/>
    <dgm:cxn modelId="{6CEEE8CA-D4F6-C940-8A63-C771904E9C7E}" type="presOf" srcId="{C0997B12-19CE-AE4E-8735-19B27A2EA24C}" destId="{3DDA7E3A-C2C2-EA45-AD5D-4EC19E175489}" srcOrd="1" destOrd="0" presId="urn:microsoft.com/office/officeart/2005/8/layout/vProcess5"/>
    <dgm:cxn modelId="{A6DC00C5-A06D-FA49-874C-8B137D652DBD}" srcId="{5FCB1C86-18CF-F348-B4FB-C8A9072AE5BE}" destId="{EC13A1CE-19A2-4F41-ADE7-D3CFB92B21AC}" srcOrd="0" destOrd="0" parTransId="{13C49EFF-BE6E-094B-980D-797359950A7B}" sibTransId="{BB46385B-3DB6-354C-8864-73C302E89519}"/>
    <dgm:cxn modelId="{6D9BD730-7100-1B4A-ADB7-1E517851E23E}" type="presOf" srcId="{6DFA55D5-FF4B-834A-A476-CCD41F4BF98F}" destId="{B72402B4-D37F-A845-BD38-FDC8CE05CA24}" srcOrd="0" destOrd="0" presId="urn:microsoft.com/office/officeart/2005/8/layout/vProcess5"/>
    <dgm:cxn modelId="{D020856B-402B-804C-88BA-5415EE4FAD08}" type="presOf" srcId="{C0997B12-19CE-AE4E-8735-19B27A2EA24C}" destId="{A1722BB6-A906-A243-9E9E-D00958B5B501}" srcOrd="0" destOrd="0" presId="urn:microsoft.com/office/officeart/2005/8/layout/vProcess5"/>
    <dgm:cxn modelId="{B7775242-90C3-E448-BE6C-6D3B871AE19E}" type="presOf" srcId="{8CF38D7D-5ABD-4249-A722-F20569CA9128}" destId="{2709A4EC-F0B2-F745-8EFB-996DF6F028CC}" srcOrd="1" destOrd="0" presId="urn:microsoft.com/office/officeart/2005/8/layout/vProcess5"/>
    <dgm:cxn modelId="{A0CE52E3-5D3E-CB42-B09D-E92C9EAB68A2}" srcId="{5FCB1C86-18CF-F348-B4FB-C8A9072AE5BE}" destId="{C0997B12-19CE-AE4E-8735-19B27A2EA24C}" srcOrd="4" destOrd="0" parTransId="{970CA2B4-CF15-4844-B5FD-0F6863B1878B}" sibTransId="{2FAEC3A0-12ED-3A45-9928-625E40F42503}"/>
    <dgm:cxn modelId="{FFF59B17-1BBE-9C4F-8A4C-2F694DA0E4A7}" type="presOf" srcId="{0F76FC95-1569-D045-9C00-49B1F2DB37D2}" destId="{D072266A-78A1-F648-8309-2BF884957024}" srcOrd="0" destOrd="0" presId="urn:microsoft.com/office/officeart/2005/8/layout/vProcess5"/>
    <dgm:cxn modelId="{C52B95B5-BB7E-7244-9288-76559B49EB0C}" type="presOf" srcId="{8CF38D7D-5ABD-4249-A722-F20569CA9128}" destId="{3B8B0361-D3DD-CD42-955A-682E2933487A}" srcOrd="0" destOrd="0" presId="urn:microsoft.com/office/officeart/2005/8/layout/vProcess5"/>
    <dgm:cxn modelId="{700DBF90-2342-1C42-8DA9-C6E2ED786B09}" srcId="{5FCB1C86-18CF-F348-B4FB-C8A9072AE5BE}" destId="{1EF150F9-E922-AC46-A639-7BD44D8E5856}" srcOrd="1" destOrd="0" parTransId="{52D19C60-5AD4-2340-BC5B-E4778161C35E}" sibTransId="{6DFA55D5-FF4B-834A-A476-CCD41F4BF98F}"/>
    <dgm:cxn modelId="{C0167BF5-77B6-274E-A8F6-549CF385AD2C}" type="presOf" srcId="{EC13A1CE-19A2-4F41-ADE7-D3CFB92B21AC}" destId="{D6D1DD36-DC31-E94A-A98F-ABE8887DF58D}" srcOrd="1" destOrd="0" presId="urn:microsoft.com/office/officeart/2005/8/layout/vProcess5"/>
    <dgm:cxn modelId="{AF896DBB-16DB-0D46-AD69-61ACB2358B94}" srcId="{5FCB1C86-18CF-F348-B4FB-C8A9072AE5BE}" destId="{B3A0B49C-42A5-7147-94A5-D1087E7E88E5}" srcOrd="5" destOrd="0" parTransId="{7D0C06C4-FDA9-394B-96B0-3F8EB1A8D449}" sibTransId="{DF1B1278-A709-2F40-BDCC-A22B99E1D5F3}"/>
    <dgm:cxn modelId="{3BAB6F8C-F1D6-9147-8E99-AF2032314B69}" type="presOf" srcId="{1EF150F9-E922-AC46-A639-7BD44D8E5856}" destId="{A9EA4C36-A93C-B94D-984B-656746B86AC5}" srcOrd="0" destOrd="0" presId="urn:microsoft.com/office/officeart/2005/8/layout/vProcess5"/>
    <dgm:cxn modelId="{49130E0F-B6C2-084B-BCBD-F89CE82DCBB4}" type="presOf" srcId="{AE04B1C8-0A2A-0B48-B595-E2687153619E}" destId="{9749DD70-1C64-334F-B501-29DBFF426918}" srcOrd="1" destOrd="0" presId="urn:microsoft.com/office/officeart/2005/8/layout/vProcess5"/>
    <dgm:cxn modelId="{D711513F-3FA8-A949-95EA-BCCBE983863C}" srcId="{5FCB1C86-18CF-F348-B4FB-C8A9072AE5BE}" destId="{AE04B1C8-0A2A-0B48-B595-E2687153619E}" srcOrd="3" destOrd="0" parTransId="{A589B8C6-3C4E-9741-B565-C9209388B805}" sibTransId="{61178B0E-C16E-094B-94F6-114D34BB9BCC}"/>
    <dgm:cxn modelId="{29F525AB-BA29-C14C-9010-821393D9B396}" type="presOf" srcId="{AE04B1C8-0A2A-0B48-B595-E2687153619E}" destId="{28331BD6-189C-B04F-BB11-42A42B2678F0}" srcOrd="0" destOrd="0" presId="urn:microsoft.com/office/officeart/2005/8/layout/vProcess5"/>
    <dgm:cxn modelId="{452BB480-3105-6843-A83B-10F1C338F926}" type="presOf" srcId="{5FCB1C86-18CF-F348-B4FB-C8A9072AE5BE}" destId="{6EDDBA11-585C-D546-AC6D-A817C51CA896}" srcOrd="0" destOrd="0" presId="urn:microsoft.com/office/officeart/2005/8/layout/vProcess5"/>
    <dgm:cxn modelId="{37AB179B-CBC5-044C-B66B-4AA872130AB1}" type="presOf" srcId="{61178B0E-C16E-094B-94F6-114D34BB9BCC}" destId="{3DD6093D-E547-B844-B56A-09B089144F27}" srcOrd="0" destOrd="0" presId="urn:microsoft.com/office/officeart/2005/8/layout/vProcess5"/>
    <dgm:cxn modelId="{55C1534B-D541-E944-BCA4-D273D88BE77C}" type="presOf" srcId="{BB46385B-3DB6-354C-8864-73C302E89519}" destId="{834B25FF-76DA-4548-A7A6-2EC2B5F8A4D5}" srcOrd="0" destOrd="0" presId="urn:microsoft.com/office/officeart/2005/8/layout/vProcess5"/>
    <dgm:cxn modelId="{B41ADE93-4083-F342-8522-09323C227FD1}" type="presParOf" srcId="{6EDDBA11-585C-D546-AC6D-A817C51CA896}" destId="{B4A37953-F2C1-684C-9A00-6C75FAAD1CAC}" srcOrd="0" destOrd="0" presId="urn:microsoft.com/office/officeart/2005/8/layout/vProcess5"/>
    <dgm:cxn modelId="{AB35C071-E670-0142-AA40-63EF88442A33}" type="presParOf" srcId="{6EDDBA11-585C-D546-AC6D-A817C51CA896}" destId="{1FCB1466-0C5A-A742-9500-98983B6E09AB}" srcOrd="1" destOrd="0" presId="urn:microsoft.com/office/officeart/2005/8/layout/vProcess5"/>
    <dgm:cxn modelId="{D1D2CF5C-C0A6-4F42-8A40-E955D01E6A8A}" type="presParOf" srcId="{6EDDBA11-585C-D546-AC6D-A817C51CA896}" destId="{A9EA4C36-A93C-B94D-984B-656746B86AC5}" srcOrd="2" destOrd="0" presId="urn:microsoft.com/office/officeart/2005/8/layout/vProcess5"/>
    <dgm:cxn modelId="{10A0B7FB-B51B-6A41-847B-7C440E35BBF1}" type="presParOf" srcId="{6EDDBA11-585C-D546-AC6D-A817C51CA896}" destId="{3B8B0361-D3DD-CD42-955A-682E2933487A}" srcOrd="3" destOrd="0" presId="urn:microsoft.com/office/officeart/2005/8/layout/vProcess5"/>
    <dgm:cxn modelId="{F0E038C7-3D77-244E-9B91-4D998FF32016}" type="presParOf" srcId="{6EDDBA11-585C-D546-AC6D-A817C51CA896}" destId="{28331BD6-189C-B04F-BB11-42A42B2678F0}" srcOrd="4" destOrd="0" presId="urn:microsoft.com/office/officeart/2005/8/layout/vProcess5"/>
    <dgm:cxn modelId="{E9D978EC-A7D4-C24B-BA90-5E8DEE5191C2}" type="presParOf" srcId="{6EDDBA11-585C-D546-AC6D-A817C51CA896}" destId="{A1722BB6-A906-A243-9E9E-D00958B5B501}" srcOrd="5" destOrd="0" presId="urn:microsoft.com/office/officeart/2005/8/layout/vProcess5"/>
    <dgm:cxn modelId="{E45548AB-5320-1C43-925E-17F2BC5A7DDF}" type="presParOf" srcId="{6EDDBA11-585C-D546-AC6D-A817C51CA896}" destId="{834B25FF-76DA-4548-A7A6-2EC2B5F8A4D5}" srcOrd="6" destOrd="0" presId="urn:microsoft.com/office/officeart/2005/8/layout/vProcess5"/>
    <dgm:cxn modelId="{CF61865E-0638-604C-98B1-721640C77055}" type="presParOf" srcId="{6EDDBA11-585C-D546-AC6D-A817C51CA896}" destId="{B72402B4-D37F-A845-BD38-FDC8CE05CA24}" srcOrd="7" destOrd="0" presId="urn:microsoft.com/office/officeart/2005/8/layout/vProcess5"/>
    <dgm:cxn modelId="{C21BDD8B-144C-1249-8B0C-0502B7EA600E}" type="presParOf" srcId="{6EDDBA11-585C-D546-AC6D-A817C51CA896}" destId="{D072266A-78A1-F648-8309-2BF884957024}" srcOrd="8" destOrd="0" presId="urn:microsoft.com/office/officeart/2005/8/layout/vProcess5"/>
    <dgm:cxn modelId="{46B5EC29-6930-2B46-A65F-99D9C0EE2FA1}" type="presParOf" srcId="{6EDDBA11-585C-D546-AC6D-A817C51CA896}" destId="{3DD6093D-E547-B844-B56A-09B089144F27}" srcOrd="9" destOrd="0" presId="urn:microsoft.com/office/officeart/2005/8/layout/vProcess5"/>
    <dgm:cxn modelId="{137E059A-D20D-EA45-AE8A-ED24370C31BF}" type="presParOf" srcId="{6EDDBA11-585C-D546-AC6D-A817C51CA896}" destId="{D6D1DD36-DC31-E94A-A98F-ABE8887DF58D}" srcOrd="10" destOrd="0" presId="urn:microsoft.com/office/officeart/2005/8/layout/vProcess5"/>
    <dgm:cxn modelId="{2CA59AEC-7345-3843-AF1B-662A843663DE}" type="presParOf" srcId="{6EDDBA11-585C-D546-AC6D-A817C51CA896}" destId="{869827D2-2C06-3547-89C0-97BC0DA672C9}" srcOrd="11" destOrd="0" presId="urn:microsoft.com/office/officeart/2005/8/layout/vProcess5"/>
    <dgm:cxn modelId="{D35D5CEA-23D6-8D4B-B7A1-94893DE5877C}" type="presParOf" srcId="{6EDDBA11-585C-D546-AC6D-A817C51CA896}" destId="{2709A4EC-F0B2-F745-8EFB-996DF6F028CC}" srcOrd="12" destOrd="0" presId="urn:microsoft.com/office/officeart/2005/8/layout/vProcess5"/>
    <dgm:cxn modelId="{EA844D73-9C83-F847-92D0-C7D596549832}" type="presParOf" srcId="{6EDDBA11-585C-D546-AC6D-A817C51CA896}" destId="{9749DD70-1C64-334F-B501-29DBFF426918}" srcOrd="13" destOrd="0" presId="urn:microsoft.com/office/officeart/2005/8/layout/vProcess5"/>
    <dgm:cxn modelId="{10F2C453-88A4-6B43-9B64-FED852C52F66}" type="presParOf" srcId="{6EDDBA11-585C-D546-AC6D-A817C51CA896}" destId="{3DDA7E3A-C2C2-EA45-AD5D-4EC19E1754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B1C86-18CF-F348-B4FB-C8A9072AE5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3A1CE-19A2-4F41-ADE7-D3CFB92B21AC}">
      <dgm:prSet phldrT="[Text]"/>
      <dgm:spPr/>
      <dgm:t>
        <a:bodyPr/>
        <a:lstStyle/>
        <a:p>
          <a:r>
            <a:rPr lang="en-US" dirty="0" smtClean="0"/>
            <a:t>Parent interview</a:t>
          </a:r>
          <a:endParaRPr lang="en-US" dirty="0"/>
        </a:p>
      </dgm:t>
    </dgm:pt>
    <dgm:pt modelId="{13C49EFF-BE6E-094B-980D-797359950A7B}" type="parTrans" cxnId="{A6DC00C5-A06D-FA49-874C-8B137D652DBD}">
      <dgm:prSet/>
      <dgm:spPr/>
      <dgm:t>
        <a:bodyPr/>
        <a:lstStyle/>
        <a:p>
          <a:endParaRPr lang="en-US"/>
        </a:p>
      </dgm:t>
    </dgm:pt>
    <dgm:pt modelId="{BB46385B-3DB6-354C-8864-73C302E89519}" type="sibTrans" cxnId="{A6DC00C5-A06D-FA49-874C-8B137D652DBD}">
      <dgm:prSet/>
      <dgm:spPr/>
      <dgm:t>
        <a:bodyPr/>
        <a:lstStyle/>
        <a:p>
          <a:endParaRPr lang="en-US" dirty="0"/>
        </a:p>
      </dgm:t>
    </dgm:pt>
    <dgm:pt modelId="{1EF150F9-E922-AC46-A639-7BD44D8E5856}">
      <dgm:prSet phldrT="[Text]"/>
      <dgm:spPr/>
      <dgm:t>
        <a:bodyPr/>
        <a:lstStyle/>
        <a:p>
          <a:r>
            <a:rPr lang="en-US" dirty="0" smtClean="0"/>
            <a:t>Child(ren) interview</a:t>
          </a:r>
          <a:endParaRPr lang="en-US" dirty="0"/>
        </a:p>
      </dgm:t>
    </dgm:pt>
    <dgm:pt modelId="{52D19C60-5AD4-2340-BC5B-E4778161C35E}" type="parTrans" cxnId="{700DBF90-2342-1C42-8DA9-C6E2ED786B09}">
      <dgm:prSet/>
      <dgm:spPr/>
      <dgm:t>
        <a:bodyPr/>
        <a:lstStyle/>
        <a:p>
          <a:endParaRPr lang="en-US"/>
        </a:p>
      </dgm:t>
    </dgm:pt>
    <dgm:pt modelId="{6DFA55D5-FF4B-834A-A476-CCD41F4BF98F}" type="sibTrans" cxnId="{700DBF90-2342-1C42-8DA9-C6E2ED786B09}">
      <dgm:prSet/>
      <dgm:spPr/>
      <dgm:t>
        <a:bodyPr/>
        <a:lstStyle/>
        <a:p>
          <a:endParaRPr lang="en-US" dirty="0"/>
        </a:p>
      </dgm:t>
    </dgm:pt>
    <dgm:pt modelId="{8CF38D7D-5ABD-4249-A722-F20569CA9128}">
      <dgm:prSet phldrT="[Text]"/>
      <dgm:spPr/>
      <dgm:t>
        <a:bodyPr/>
        <a:lstStyle/>
        <a:p>
          <a:r>
            <a:rPr lang="en-US" dirty="0" smtClean="0"/>
            <a:t>Summary write up for Pro-team</a:t>
          </a:r>
          <a:endParaRPr lang="en-US" dirty="0"/>
        </a:p>
      </dgm:t>
    </dgm:pt>
    <dgm:pt modelId="{0F2F262E-919A-4740-98B7-2D0A2C221DC6}" type="parTrans" cxnId="{FE3F81C4-396E-C046-A59C-7B72FC774747}">
      <dgm:prSet/>
      <dgm:spPr/>
      <dgm:t>
        <a:bodyPr/>
        <a:lstStyle/>
        <a:p>
          <a:endParaRPr lang="en-US"/>
        </a:p>
      </dgm:t>
    </dgm:pt>
    <dgm:pt modelId="{0F76FC95-1569-D045-9C00-49B1F2DB37D2}" type="sibTrans" cxnId="{FE3F81C4-396E-C046-A59C-7B72FC774747}">
      <dgm:prSet/>
      <dgm:spPr/>
      <dgm:t>
        <a:bodyPr/>
        <a:lstStyle/>
        <a:p>
          <a:endParaRPr lang="en-US" dirty="0"/>
        </a:p>
      </dgm:t>
    </dgm:pt>
    <dgm:pt modelId="{AE04B1C8-0A2A-0B48-B595-E2687153619E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Debrief for parents</a:t>
          </a:r>
          <a:endParaRPr lang="en-US" dirty="0"/>
        </a:p>
      </dgm:t>
    </dgm:pt>
    <dgm:pt modelId="{A589B8C6-3C4E-9741-B565-C9209388B805}" type="parTrans" cxnId="{D711513F-3FA8-A949-95EA-BCCBE983863C}">
      <dgm:prSet/>
      <dgm:spPr/>
      <dgm:t>
        <a:bodyPr/>
        <a:lstStyle/>
        <a:p>
          <a:endParaRPr lang="en-US"/>
        </a:p>
      </dgm:t>
    </dgm:pt>
    <dgm:pt modelId="{61178B0E-C16E-094B-94F6-114D34BB9BCC}" type="sibTrans" cxnId="{D711513F-3FA8-A949-95EA-BCCBE983863C}">
      <dgm:prSet/>
      <dgm:spPr/>
      <dgm:t>
        <a:bodyPr/>
        <a:lstStyle/>
        <a:p>
          <a:endParaRPr lang="en-US" dirty="0"/>
        </a:p>
      </dgm:t>
    </dgm:pt>
    <dgm:pt modelId="{C0997B12-19CE-AE4E-8735-19B27A2EA24C}">
      <dgm:prSet phldrT="[Text]"/>
      <dgm:spPr/>
      <dgm:t>
        <a:bodyPr/>
        <a:lstStyle/>
        <a:p>
          <a:r>
            <a:rPr lang="en-US" dirty="0" smtClean="0"/>
            <a:t>Additional support-Parents/team</a:t>
          </a:r>
          <a:endParaRPr lang="en-US" dirty="0"/>
        </a:p>
      </dgm:t>
    </dgm:pt>
    <dgm:pt modelId="{970CA2B4-CF15-4844-B5FD-0F6863B1878B}" type="parTrans" cxnId="{A0CE52E3-5D3E-CB42-B09D-E92C9EAB68A2}">
      <dgm:prSet/>
      <dgm:spPr/>
      <dgm:t>
        <a:bodyPr/>
        <a:lstStyle/>
        <a:p>
          <a:endParaRPr lang="en-US"/>
        </a:p>
      </dgm:t>
    </dgm:pt>
    <dgm:pt modelId="{2FAEC3A0-12ED-3A45-9928-625E40F42503}" type="sibTrans" cxnId="{A0CE52E3-5D3E-CB42-B09D-E92C9EAB68A2}">
      <dgm:prSet/>
      <dgm:spPr/>
      <dgm:t>
        <a:bodyPr/>
        <a:lstStyle/>
        <a:p>
          <a:endParaRPr lang="en-US"/>
        </a:p>
      </dgm:t>
    </dgm:pt>
    <dgm:pt modelId="{B3A0B49C-42A5-7147-94A5-D1087E7E88E5}">
      <dgm:prSet phldrT="[Text]"/>
      <dgm:spPr/>
      <dgm:t>
        <a:bodyPr/>
        <a:lstStyle/>
        <a:p>
          <a:endParaRPr lang="en-US" dirty="0"/>
        </a:p>
      </dgm:t>
    </dgm:pt>
    <dgm:pt modelId="{7D0C06C4-FDA9-394B-96B0-3F8EB1A8D449}" type="parTrans" cxnId="{AF896DBB-16DB-0D46-AD69-61ACB2358B94}">
      <dgm:prSet/>
      <dgm:spPr/>
      <dgm:t>
        <a:bodyPr/>
        <a:lstStyle/>
        <a:p>
          <a:endParaRPr lang="en-US"/>
        </a:p>
      </dgm:t>
    </dgm:pt>
    <dgm:pt modelId="{DF1B1278-A709-2F40-BDCC-A22B99E1D5F3}" type="sibTrans" cxnId="{AF896DBB-16DB-0D46-AD69-61ACB2358B94}">
      <dgm:prSet/>
      <dgm:spPr/>
      <dgm:t>
        <a:bodyPr/>
        <a:lstStyle/>
        <a:p>
          <a:endParaRPr lang="en-US"/>
        </a:p>
      </dgm:t>
    </dgm:pt>
    <dgm:pt modelId="{6EDDBA11-585C-D546-AC6D-A817C51CA896}" type="pres">
      <dgm:prSet presAssocID="{5FCB1C86-18CF-F348-B4FB-C8A9072AE5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37953-F2C1-684C-9A00-6C75FAAD1CAC}" type="pres">
      <dgm:prSet presAssocID="{5FCB1C86-18CF-F348-B4FB-C8A9072AE5BE}" presName="dummyMaxCanvas" presStyleCnt="0">
        <dgm:presLayoutVars/>
      </dgm:prSet>
      <dgm:spPr/>
    </dgm:pt>
    <dgm:pt modelId="{1FCB1466-0C5A-A742-9500-98983B6E09AB}" type="pres">
      <dgm:prSet presAssocID="{5FCB1C86-18CF-F348-B4FB-C8A9072AE5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4C36-A93C-B94D-984B-656746B86AC5}" type="pres">
      <dgm:prSet presAssocID="{5FCB1C86-18CF-F348-B4FB-C8A9072AE5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0361-D3DD-CD42-955A-682E2933487A}" type="pres">
      <dgm:prSet presAssocID="{5FCB1C86-18CF-F348-B4FB-C8A9072AE5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31BD6-189C-B04F-BB11-42A42B2678F0}" type="pres">
      <dgm:prSet presAssocID="{5FCB1C86-18CF-F348-B4FB-C8A9072AE5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2BB6-A906-A243-9E9E-D00958B5B501}" type="pres">
      <dgm:prSet presAssocID="{5FCB1C86-18CF-F348-B4FB-C8A9072AE5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B25FF-76DA-4548-A7A6-2EC2B5F8A4D5}" type="pres">
      <dgm:prSet presAssocID="{5FCB1C86-18CF-F348-B4FB-C8A9072AE5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402B4-D37F-A845-BD38-FDC8CE05CA24}" type="pres">
      <dgm:prSet presAssocID="{5FCB1C86-18CF-F348-B4FB-C8A9072AE5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266A-78A1-F648-8309-2BF884957024}" type="pres">
      <dgm:prSet presAssocID="{5FCB1C86-18CF-F348-B4FB-C8A9072AE5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6093D-E547-B844-B56A-09B089144F27}" type="pres">
      <dgm:prSet presAssocID="{5FCB1C86-18CF-F348-B4FB-C8A9072AE5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DD36-DC31-E94A-A98F-ABE8887DF58D}" type="pres">
      <dgm:prSet presAssocID="{5FCB1C86-18CF-F348-B4FB-C8A9072AE5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27D2-2C06-3547-89C0-97BC0DA672C9}" type="pres">
      <dgm:prSet presAssocID="{5FCB1C86-18CF-F348-B4FB-C8A9072AE5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A4EC-F0B2-F745-8EFB-996DF6F028CC}" type="pres">
      <dgm:prSet presAssocID="{5FCB1C86-18CF-F348-B4FB-C8A9072AE5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DD70-1C64-334F-B501-29DBFF426918}" type="pres">
      <dgm:prSet presAssocID="{5FCB1C86-18CF-F348-B4FB-C8A9072AE5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7E3A-C2C2-EA45-AD5D-4EC19E175489}" type="pres">
      <dgm:prSet presAssocID="{5FCB1C86-18CF-F348-B4FB-C8A9072AE5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81C4-396E-C046-A59C-7B72FC774747}" srcId="{5FCB1C86-18CF-F348-B4FB-C8A9072AE5BE}" destId="{8CF38D7D-5ABD-4249-A722-F20569CA9128}" srcOrd="2" destOrd="0" parTransId="{0F2F262E-919A-4740-98B7-2D0A2C221DC6}" sibTransId="{0F76FC95-1569-D045-9C00-49B1F2DB37D2}"/>
    <dgm:cxn modelId="{89A2A227-9333-644F-8005-A294778B6FC5}" type="presOf" srcId="{61178B0E-C16E-094B-94F6-114D34BB9BCC}" destId="{3DD6093D-E547-B844-B56A-09B089144F27}" srcOrd="0" destOrd="0" presId="urn:microsoft.com/office/officeart/2005/8/layout/vProcess5"/>
    <dgm:cxn modelId="{3D8DB03D-84BC-B345-9094-01A54168AA72}" type="presOf" srcId="{AE04B1C8-0A2A-0B48-B595-E2687153619E}" destId="{9749DD70-1C64-334F-B501-29DBFF426918}" srcOrd="1" destOrd="0" presId="urn:microsoft.com/office/officeart/2005/8/layout/vProcess5"/>
    <dgm:cxn modelId="{D8F6853A-94D8-1C42-B273-86A87545107C}" type="presOf" srcId="{EC13A1CE-19A2-4F41-ADE7-D3CFB92B21AC}" destId="{1FCB1466-0C5A-A742-9500-98983B6E09AB}" srcOrd="0" destOrd="0" presId="urn:microsoft.com/office/officeart/2005/8/layout/vProcess5"/>
    <dgm:cxn modelId="{A6DC00C5-A06D-FA49-874C-8B137D652DBD}" srcId="{5FCB1C86-18CF-F348-B4FB-C8A9072AE5BE}" destId="{EC13A1CE-19A2-4F41-ADE7-D3CFB92B21AC}" srcOrd="0" destOrd="0" parTransId="{13C49EFF-BE6E-094B-980D-797359950A7B}" sibTransId="{BB46385B-3DB6-354C-8864-73C302E89519}"/>
    <dgm:cxn modelId="{1166C0A3-7BEA-5045-AA43-268B6BD6BB8F}" type="presOf" srcId="{6DFA55D5-FF4B-834A-A476-CCD41F4BF98F}" destId="{B72402B4-D37F-A845-BD38-FDC8CE05CA24}" srcOrd="0" destOrd="0" presId="urn:microsoft.com/office/officeart/2005/8/layout/vProcess5"/>
    <dgm:cxn modelId="{319005BF-8FEA-194C-9BE2-79C8C5ACBB23}" type="presOf" srcId="{8CF38D7D-5ABD-4249-A722-F20569CA9128}" destId="{2709A4EC-F0B2-F745-8EFB-996DF6F028CC}" srcOrd="1" destOrd="0" presId="urn:microsoft.com/office/officeart/2005/8/layout/vProcess5"/>
    <dgm:cxn modelId="{17EDF636-368B-AB42-A03B-95AE8653E952}" type="presOf" srcId="{BB46385B-3DB6-354C-8864-73C302E89519}" destId="{834B25FF-76DA-4548-A7A6-2EC2B5F8A4D5}" srcOrd="0" destOrd="0" presId="urn:microsoft.com/office/officeart/2005/8/layout/vProcess5"/>
    <dgm:cxn modelId="{A0CE52E3-5D3E-CB42-B09D-E92C9EAB68A2}" srcId="{5FCB1C86-18CF-F348-B4FB-C8A9072AE5BE}" destId="{C0997B12-19CE-AE4E-8735-19B27A2EA24C}" srcOrd="4" destOrd="0" parTransId="{970CA2B4-CF15-4844-B5FD-0F6863B1878B}" sibTransId="{2FAEC3A0-12ED-3A45-9928-625E40F42503}"/>
    <dgm:cxn modelId="{0CCECFC8-385F-644F-8152-08E89DA3D5EB}" type="presOf" srcId="{EC13A1CE-19A2-4F41-ADE7-D3CFB92B21AC}" destId="{D6D1DD36-DC31-E94A-A98F-ABE8887DF58D}" srcOrd="1" destOrd="0" presId="urn:microsoft.com/office/officeart/2005/8/layout/vProcess5"/>
    <dgm:cxn modelId="{700DBF90-2342-1C42-8DA9-C6E2ED786B09}" srcId="{5FCB1C86-18CF-F348-B4FB-C8A9072AE5BE}" destId="{1EF150F9-E922-AC46-A639-7BD44D8E5856}" srcOrd="1" destOrd="0" parTransId="{52D19C60-5AD4-2340-BC5B-E4778161C35E}" sibTransId="{6DFA55D5-FF4B-834A-A476-CCD41F4BF98F}"/>
    <dgm:cxn modelId="{CAE6A0EA-130B-C842-A05B-BFA36934ADC3}" type="presOf" srcId="{0F76FC95-1569-D045-9C00-49B1F2DB37D2}" destId="{D072266A-78A1-F648-8309-2BF884957024}" srcOrd="0" destOrd="0" presId="urn:microsoft.com/office/officeart/2005/8/layout/vProcess5"/>
    <dgm:cxn modelId="{AF896DBB-16DB-0D46-AD69-61ACB2358B94}" srcId="{5FCB1C86-18CF-F348-B4FB-C8A9072AE5BE}" destId="{B3A0B49C-42A5-7147-94A5-D1087E7E88E5}" srcOrd="5" destOrd="0" parTransId="{7D0C06C4-FDA9-394B-96B0-3F8EB1A8D449}" sibTransId="{DF1B1278-A709-2F40-BDCC-A22B99E1D5F3}"/>
    <dgm:cxn modelId="{D711513F-3FA8-A949-95EA-BCCBE983863C}" srcId="{5FCB1C86-18CF-F348-B4FB-C8A9072AE5BE}" destId="{AE04B1C8-0A2A-0B48-B595-E2687153619E}" srcOrd="3" destOrd="0" parTransId="{A589B8C6-3C4E-9741-B565-C9209388B805}" sibTransId="{61178B0E-C16E-094B-94F6-114D34BB9BCC}"/>
    <dgm:cxn modelId="{6DF37764-8F4A-2E4E-8278-698B300B8AE8}" type="presOf" srcId="{C0997B12-19CE-AE4E-8735-19B27A2EA24C}" destId="{A1722BB6-A906-A243-9E9E-D00958B5B501}" srcOrd="0" destOrd="0" presId="urn:microsoft.com/office/officeart/2005/8/layout/vProcess5"/>
    <dgm:cxn modelId="{C1D25CC5-04BC-9347-BB19-AAC015472AC3}" type="presOf" srcId="{8CF38D7D-5ABD-4249-A722-F20569CA9128}" destId="{3B8B0361-D3DD-CD42-955A-682E2933487A}" srcOrd="0" destOrd="0" presId="urn:microsoft.com/office/officeart/2005/8/layout/vProcess5"/>
    <dgm:cxn modelId="{D1D0C121-8BA0-9148-B9EE-15E46AFC3C7D}" type="presOf" srcId="{5FCB1C86-18CF-F348-B4FB-C8A9072AE5BE}" destId="{6EDDBA11-585C-D546-AC6D-A817C51CA896}" srcOrd="0" destOrd="0" presId="urn:microsoft.com/office/officeart/2005/8/layout/vProcess5"/>
    <dgm:cxn modelId="{2BB47752-056E-EE4A-9CC6-7267065B915B}" type="presOf" srcId="{C0997B12-19CE-AE4E-8735-19B27A2EA24C}" destId="{3DDA7E3A-C2C2-EA45-AD5D-4EC19E175489}" srcOrd="1" destOrd="0" presId="urn:microsoft.com/office/officeart/2005/8/layout/vProcess5"/>
    <dgm:cxn modelId="{F9FE446E-A88A-2349-8B6A-13AD3CEF72E0}" type="presOf" srcId="{1EF150F9-E922-AC46-A639-7BD44D8E5856}" destId="{A9EA4C36-A93C-B94D-984B-656746B86AC5}" srcOrd="0" destOrd="0" presId="urn:microsoft.com/office/officeart/2005/8/layout/vProcess5"/>
    <dgm:cxn modelId="{CACB7AAF-A61B-6C42-933A-16CEED00A550}" type="presOf" srcId="{AE04B1C8-0A2A-0B48-B595-E2687153619E}" destId="{28331BD6-189C-B04F-BB11-42A42B2678F0}" srcOrd="0" destOrd="0" presId="urn:microsoft.com/office/officeart/2005/8/layout/vProcess5"/>
    <dgm:cxn modelId="{55A7BC6C-4461-5140-A81D-253380DE67EC}" type="presOf" srcId="{1EF150F9-E922-AC46-A639-7BD44D8E5856}" destId="{869827D2-2C06-3547-89C0-97BC0DA672C9}" srcOrd="1" destOrd="0" presId="urn:microsoft.com/office/officeart/2005/8/layout/vProcess5"/>
    <dgm:cxn modelId="{49EC9F15-592D-C146-914B-D933E47395B7}" type="presParOf" srcId="{6EDDBA11-585C-D546-AC6D-A817C51CA896}" destId="{B4A37953-F2C1-684C-9A00-6C75FAAD1CAC}" srcOrd="0" destOrd="0" presId="urn:microsoft.com/office/officeart/2005/8/layout/vProcess5"/>
    <dgm:cxn modelId="{9A03CB60-2A57-794E-88F1-BE556309CF22}" type="presParOf" srcId="{6EDDBA11-585C-D546-AC6D-A817C51CA896}" destId="{1FCB1466-0C5A-A742-9500-98983B6E09AB}" srcOrd="1" destOrd="0" presId="urn:microsoft.com/office/officeart/2005/8/layout/vProcess5"/>
    <dgm:cxn modelId="{CBEDF405-2D63-194B-A3AC-0F7009EA2387}" type="presParOf" srcId="{6EDDBA11-585C-D546-AC6D-A817C51CA896}" destId="{A9EA4C36-A93C-B94D-984B-656746B86AC5}" srcOrd="2" destOrd="0" presId="urn:microsoft.com/office/officeart/2005/8/layout/vProcess5"/>
    <dgm:cxn modelId="{076A172B-A977-AF4C-9A1C-4D8B15FF8815}" type="presParOf" srcId="{6EDDBA11-585C-D546-AC6D-A817C51CA896}" destId="{3B8B0361-D3DD-CD42-955A-682E2933487A}" srcOrd="3" destOrd="0" presId="urn:microsoft.com/office/officeart/2005/8/layout/vProcess5"/>
    <dgm:cxn modelId="{E7D78A3A-9486-BF4E-8075-7198A6649C72}" type="presParOf" srcId="{6EDDBA11-585C-D546-AC6D-A817C51CA896}" destId="{28331BD6-189C-B04F-BB11-42A42B2678F0}" srcOrd="4" destOrd="0" presId="urn:microsoft.com/office/officeart/2005/8/layout/vProcess5"/>
    <dgm:cxn modelId="{7786AF44-4976-394B-A42D-706283850C80}" type="presParOf" srcId="{6EDDBA11-585C-D546-AC6D-A817C51CA896}" destId="{A1722BB6-A906-A243-9E9E-D00958B5B501}" srcOrd="5" destOrd="0" presId="urn:microsoft.com/office/officeart/2005/8/layout/vProcess5"/>
    <dgm:cxn modelId="{B827FED0-B6E6-1E43-BB70-2E1E343A69D1}" type="presParOf" srcId="{6EDDBA11-585C-D546-AC6D-A817C51CA896}" destId="{834B25FF-76DA-4548-A7A6-2EC2B5F8A4D5}" srcOrd="6" destOrd="0" presId="urn:microsoft.com/office/officeart/2005/8/layout/vProcess5"/>
    <dgm:cxn modelId="{8B0AA47E-1ED6-404D-80DF-F93AFAA6AB9F}" type="presParOf" srcId="{6EDDBA11-585C-D546-AC6D-A817C51CA896}" destId="{B72402B4-D37F-A845-BD38-FDC8CE05CA24}" srcOrd="7" destOrd="0" presId="urn:microsoft.com/office/officeart/2005/8/layout/vProcess5"/>
    <dgm:cxn modelId="{4A41D245-9765-F34F-8902-BAE8019DEE53}" type="presParOf" srcId="{6EDDBA11-585C-D546-AC6D-A817C51CA896}" destId="{D072266A-78A1-F648-8309-2BF884957024}" srcOrd="8" destOrd="0" presId="urn:microsoft.com/office/officeart/2005/8/layout/vProcess5"/>
    <dgm:cxn modelId="{7AEA1EB2-738A-9D4C-88DB-0430ED03F33A}" type="presParOf" srcId="{6EDDBA11-585C-D546-AC6D-A817C51CA896}" destId="{3DD6093D-E547-B844-B56A-09B089144F27}" srcOrd="9" destOrd="0" presId="urn:microsoft.com/office/officeart/2005/8/layout/vProcess5"/>
    <dgm:cxn modelId="{673AB80B-628C-E14D-BB66-2106BA50B1BC}" type="presParOf" srcId="{6EDDBA11-585C-D546-AC6D-A817C51CA896}" destId="{D6D1DD36-DC31-E94A-A98F-ABE8887DF58D}" srcOrd="10" destOrd="0" presId="urn:microsoft.com/office/officeart/2005/8/layout/vProcess5"/>
    <dgm:cxn modelId="{B77ADA84-ADD3-3B47-98B1-C9695334FC68}" type="presParOf" srcId="{6EDDBA11-585C-D546-AC6D-A817C51CA896}" destId="{869827D2-2C06-3547-89C0-97BC0DA672C9}" srcOrd="11" destOrd="0" presId="urn:microsoft.com/office/officeart/2005/8/layout/vProcess5"/>
    <dgm:cxn modelId="{B1676E27-58C6-6648-AD6E-90BDA34C6FE4}" type="presParOf" srcId="{6EDDBA11-585C-D546-AC6D-A817C51CA896}" destId="{2709A4EC-F0B2-F745-8EFB-996DF6F028CC}" srcOrd="12" destOrd="0" presId="urn:microsoft.com/office/officeart/2005/8/layout/vProcess5"/>
    <dgm:cxn modelId="{01118BF2-55D1-AA48-A923-CA17823569AE}" type="presParOf" srcId="{6EDDBA11-585C-D546-AC6D-A817C51CA896}" destId="{9749DD70-1C64-334F-B501-29DBFF426918}" srcOrd="13" destOrd="0" presId="urn:microsoft.com/office/officeart/2005/8/layout/vProcess5"/>
    <dgm:cxn modelId="{7E4B76F8-1B6A-C647-90DD-FD6167D98F77}" type="presParOf" srcId="{6EDDBA11-585C-D546-AC6D-A817C51CA896}" destId="{3DDA7E3A-C2C2-EA45-AD5D-4EC19E1754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B1C86-18CF-F348-B4FB-C8A9072AE5B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3A1CE-19A2-4F41-ADE7-D3CFB92B21AC}">
      <dgm:prSet phldrT="[Text]"/>
      <dgm:spPr/>
      <dgm:t>
        <a:bodyPr/>
        <a:lstStyle/>
        <a:p>
          <a:r>
            <a:rPr lang="en-US" dirty="0" smtClean="0"/>
            <a:t>Parent interview</a:t>
          </a:r>
          <a:endParaRPr lang="en-US" dirty="0"/>
        </a:p>
      </dgm:t>
    </dgm:pt>
    <dgm:pt modelId="{13C49EFF-BE6E-094B-980D-797359950A7B}" type="parTrans" cxnId="{A6DC00C5-A06D-FA49-874C-8B137D652DBD}">
      <dgm:prSet/>
      <dgm:spPr/>
      <dgm:t>
        <a:bodyPr/>
        <a:lstStyle/>
        <a:p>
          <a:endParaRPr lang="en-US"/>
        </a:p>
      </dgm:t>
    </dgm:pt>
    <dgm:pt modelId="{BB46385B-3DB6-354C-8864-73C302E89519}" type="sibTrans" cxnId="{A6DC00C5-A06D-FA49-874C-8B137D652DBD}">
      <dgm:prSet/>
      <dgm:spPr/>
      <dgm:t>
        <a:bodyPr/>
        <a:lstStyle/>
        <a:p>
          <a:endParaRPr lang="en-US" dirty="0"/>
        </a:p>
      </dgm:t>
    </dgm:pt>
    <dgm:pt modelId="{1EF150F9-E922-AC46-A639-7BD44D8E5856}">
      <dgm:prSet phldrT="[Text]"/>
      <dgm:spPr/>
      <dgm:t>
        <a:bodyPr/>
        <a:lstStyle/>
        <a:p>
          <a:r>
            <a:rPr lang="en-US" dirty="0" smtClean="0"/>
            <a:t>Child(ren) interview</a:t>
          </a:r>
          <a:endParaRPr lang="en-US" dirty="0"/>
        </a:p>
      </dgm:t>
    </dgm:pt>
    <dgm:pt modelId="{52D19C60-5AD4-2340-BC5B-E4778161C35E}" type="parTrans" cxnId="{700DBF90-2342-1C42-8DA9-C6E2ED786B09}">
      <dgm:prSet/>
      <dgm:spPr/>
      <dgm:t>
        <a:bodyPr/>
        <a:lstStyle/>
        <a:p>
          <a:endParaRPr lang="en-US"/>
        </a:p>
      </dgm:t>
    </dgm:pt>
    <dgm:pt modelId="{6DFA55D5-FF4B-834A-A476-CCD41F4BF98F}" type="sibTrans" cxnId="{700DBF90-2342-1C42-8DA9-C6E2ED786B09}">
      <dgm:prSet/>
      <dgm:spPr/>
      <dgm:t>
        <a:bodyPr/>
        <a:lstStyle/>
        <a:p>
          <a:endParaRPr lang="en-US" dirty="0"/>
        </a:p>
      </dgm:t>
    </dgm:pt>
    <dgm:pt modelId="{8CF38D7D-5ABD-4249-A722-F20569CA9128}">
      <dgm:prSet phldrT="[Text]"/>
      <dgm:spPr/>
      <dgm:t>
        <a:bodyPr/>
        <a:lstStyle/>
        <a:p>
          <a:r>
            <a:rPr lang="en-US" dirty="0" smtClean="0"/>
            <a:t>Summary write up for Pro-team</a:t>
          </a:r>
          <a:endParaRPr lang="en-US" dirty="0"/>
        </a:p>
      </dgm:t>
    </dgm:pt>
    <dgm:pt modelId="{0F2F262E-919A-4740-98B7-2D0A2C221DC6}" type="parTrans" cxnId="{FE3F81C4-396E-C046-A59C-7B72FC774747}">
      <dgm:prSet/>
      <dgm:spPr/>
      <dgm:t>
        <a:bodyPr/>
        <a:lstStyle/>
        <a:p>
          <a:endParaRPr lang="en-US"/>
        </a:p>
      </dgm:t>
    </dgm:pt>
    <dgm:pt modelId="{0F76FC95-1569-D045-9C00-49B1F2DB37D2}" type="sibTrans" cxnId="{FE3F81C4-396E-C046-A59C-7B72FC774747}">
      <dgm:prSet/>
      <dgm:spPr/>
      <dgm:t>
        <a:bodyPr/>
        <a:lstStyle/>
        <a:p>
          <a:endParaRPr lang="en-US" dirty="0"/>
        </a:p>
      </dgm:t>
    </dgm:pt>
    <dgm:pt modelId="{AE04B1C8-0A2A-0B48-B595-E2687153619E}">
      <dgm:prSet phldrT="[Text]"/>
      <dgm:spPr/>
      <dgm:t>
        <a:bodyPr/>
        <a:lstStyle/>
        <a:p>
          <a:r>
            <a:rPr lang="en-US" dirty="0" smtClean="0"/>
            <a:t>Debrief for parents</a:t>
          </a:r>
          <a:endParaRPr lang="en-US" dirty="0"/>
        </a:p>
      </dgm:t>
    </dgm:pt>
    <dgm:pt modelId="{A589B8C6-3C4E-9741-B565-C9209388B805}" type="parTrans" cxnId="{D711513F-3FA8-A949-95EA-BCCBE983863C}">
      <dgm:prSet/>
      <dgm:spPr/>
      <dgm:t>
        <a:bodyPr/>
        <a:lstStyle/>
        <a:p>
          <a:endParaRPr lang="en-US"/>
        </a:p>
      </dgm:t>
    </dgm:pt>
    <dgm:pt modelId="{61178B0E-C16E-094B-94F6-114D34BB9BCC}" type="sibTrans" cxnId="{D711513F-3FA8-A949-95EA-BCCBE983863C}">
      <dgm:prSet/>
      <dgm:spPr/>
      <dgm:t>
        <a:bodyPr/>
        <a:lstStyle/>
        <a:p>
          <a:endParaRPr lang="en-US" dirty="0"/>
        </a:p>
      </dgm:t>
    </dgm:pt>
    <dgm:pt modelId="{C0997B12-19CE-AE4E-8735-19B27A2EA24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Additional support-Parents/team</a:t>
          </a:r>
          <a:endParaRPr lang="en-US" dirty="0"/>
        </a:p>
      </dgm:t>
    </dgm:pt>
    <dgm:pt modelId="{970CA2B4-CF15-4844-B5FD-0F6863B1878B}" type="parTrans" cxnId="{A0CE52E3-5D3E-CB42-B09D-E92C9EAB68A2}">
      <dgm:prSet/>
      <dgm:spPr/>
      <dgm:t>
        <a:bodyPr/>
        <a:lstStyle/>
        <a:p>
          <a:endParaRPr lang="en-US"/>
        </a:p>
      </dgm:t>
    </dgm:pt>
    <dgm:pt modelId="{2FAEC3A0-12ED-3A45-9928-625E40F42503}" type="sibTrans" cxnId="{A0CE52E3-5D3E-CB42-B09D-E92C9EAB68A2}">
      <dgm:prSet/>
      <dgm:spPr/>
      <dgm:t>
        <a:bodyPr/>
        <a:lstStyle/>
        <a:p>
          <a:endParaRPr lang="en-US"/>
        </a:p>
      </dgm:t>
    </dgm:pt>
    <dgm:pt modelId="{B3A0B49C-42A5-7147-94A5-D1087E7E88E5}">
      <dgm:prSet phldrT="[Text]"/>
      <dgm:spPr/>
      <dgm:t>
        <a:bodyPr/>
        <a:lstStyle/>
        <a:p>
          <a:endParaRPr lang="en-US" dirty="0"/>
        </a:p>
      </dgm:t>
    </dgm:pt>
    <dgm:pt modelId="{7D0C06C4-FDA9-394B-96B0-3F8EB1A8D449}" type="parTrans" cxnId="{AF896DBB-16DB-0D46-AD69-61ACB2358B94}">
      <dgm:prSet/>
      <dgm:spPr/>
      <dgm:t>
        <a:bodyPr/>
        <a:lstStyle/>
        <a:p>
          <a:endParaRPr lang="en-US"/>
        </a:p>
      </dgm:t>
    </dgm:pt>
    <dgm:pt modelId="{DF1B1278-A709-2F40-BDCC-A22B99E1D5F3}" type="sibTrans" cxnId="{AF896DBB-16DB-0D46-AD69-61ACB2358B94}">
      <dgm:prSet/>
      <dgm:spPr/>
      <dgm:t>
        <a:bodyPr/>
        <a:lstStyle/>
        <a:p>
          <a:endParaRPr lang="en-US"/>
        </a:p>
      </dgm:t>
    </dgm:pt>
    <dgm:pt modelId="{6EDDBA11-585C-D546-AC6D-A817C51CA896}" type="pres">
      <dgm:prSet presAssocID="{5FCB1C86-18CF-F348-B4FB-C8A9072AE5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37953-F2C1-684C-9A00-6C75FAAD1CAC}" type="pres">
      <dgm:prSet presAssocID="{5FCB1C86-18CF-F348-B4FB-C8A9072AE5BE}" presName="dummyMaxCanvas" presStyleCnt="0">
        <dgm:presLayoutVars/>
      </dgm:prSet>
      <dgm:spPr/>
    </dgm:pt>
    <dgm:pt modelId="{1FCB1466-0C5A-A742-9500-98983B6E09AB}" type="pres">
      <dgm:prSet presAssocID="{5FCB1C86-18CF-F348-B4FB-C8A9072AE5B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4C36-A93C-B94D-984B-656746B86AC5}" type="pres">
      <dgm:prSet presAssocID="{5FCB1C86-18CF-F348-B4FB-C8A9072AE5B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0361-D3DD-CD42-955A-682E2933487A}" type="pres">
      <dgm:prSet presAssocID="{5FCB1C86-18CF-F348-B4FB-C8A9072AE5B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31BD6-189C-B04F-BB11-42A42B2678F0}" type="pres">
      <dgm:prSet presAssocID="{5FCB1C86-18CF-F348-B4FB-C8A9072AE5B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22BB6-A906-A243-9E9E-D00958B5B501}" type="pres">
      <dgm:prSet presAssocID="{5FCB1C86-18CF-F348-B4FB-C8A9072AE5B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B25FF-76DA-4548-A7A6-2EC2B5F8A4D5}" type="pres">
      <dgm:prSet presAssocID="{5FCB1C86-18CF-F348-B4FB-C8A9072AE5B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402B4-D37F-A845-BD38-FDC8CE05CA24}" type="pres">
      <dgm:prSet presAssocID="{5FCB1C86-18CF-F348-B4FB-C8A9072AE5B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2266A-78A1-F648-8309-2BF884957024}" type="pres">
      <dgm:prSet presAssocID="{5FCB1C86-18CF-F348-B4FB-C8A9072AE5B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6093D-E547-B844-B56A-09B089144F27}" type="pres">
      <dgm:prSet presAssocID="{5FCB1C86-18CF-F348-B4FB-C8A9072AE5B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DD36-DC31-E94A-A98F-ABE8887DF58D}" type="pres">
      <dgm:prSet presAssocID="{5FCB1C86-18CF-F348-B4FB-C8A9072AE5B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827D2-2C06-3547-89C0-97BC0DA672C9}" type="pres">
      <dgm:prSet presAssocID="{5FCB1C86-18CF-F348-B4FB-C8A9072AE5B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A4EC-F0B2-F745-8EFB-996DF6F028CC}" type="pres">
      <dgm:prSet presAssocID="{5FCB1C86-18CF-F348-B4FB-C8A9072AE5B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DD70-1C64-334F-B501-29DBFF426918}" type="pres">
      <dgm:prSet presAssocID="{5FCB1C86-18CF-F348-B4FB-C8A9072AE5B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7E3A-C2C2-EA45-AD5D-4EC19E175489}" type="pres">
      <dgm:prSet presAssocID="{5FCB1C86-18CF-F348-B4FB-C8A9072AE5B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81C4-396E-C046-A59C-7B72FC774747}" srcId="{5FCB1C86-18CF-F348-B4FB-C8A9072AE5BE}" destId="{8CF38D7D-5ABD-4249-A722-F20569CA9128}" srcOrd="2" destOrd="0" parTransId="{0F2F262E-919A-4740-98B7-2D0A2C221DC6}" sibTransId="{0F76FC95-1569-D045-9C00-49B1F2DB37D2}"/>
    <dgm:cxn modelId="{FCECF10D-50A8-1540-AC42-0655A25F706A}" type="presOf" srcId="{AE04B1C8-0A2A-0B48-B595-E2687153619E}" destId="{9749DD70-1C64-334F-B501-29DBFF426918}" srcOrd="1" destOrd="0" presId="urn:microsoft.com/office/officeart/2005/8/layout/vProcess5"/>
    <dgm:cxn modelId="{A6DC00C5-A06D-FA49-874C-8B137D652DBD}" srcId="{5FCB1C86-18CF-F348-B4FB-C8A9072AE5BE}" destId="{EC13A1CE-19A2-4F41-ADE7-D3CFB92B21AC}" srcOrd="0" destOrd="0" parTransId="{13C49EFF-BE6E-094B-980D-797359950A7B}" sibTransId="{BB46385B-3DB6-354C-8864-73C302E89519}"/>
    <dgm:cxn modelId="{D058AFF1-FCEB-5A48-AEDF-196B0C7D2C2E}" type="presOf" srcId="{0F76FC95-1569-D045-9C00-49B1F2DB37D2}" destId="{D072266A-78A1-F648-8309-2BF884957024}" srcOrd="0" destOrd="0" presId="urn:microsoft.com/office/officeart/2005/8/layout/vProcess5"/>
    <dgm:cxn modelId="{A0CE52E3-5D3E-CB42-B09D-E92C9EAB68A2}" srcId="{5FCB1C86-18CF-F348-B4FB-C8A9072AE5BE}" destId="{C0997B12-19CE-AE4E-8735-19B27A2EA24C}" srcOrd="4" destOrd="0" parTransId="{970CA2B4-CF15-4844-B5FD-0F6863B1878B}" sibTransId="{2FAEC3A0-12ED-3A45-9928-625E40F42503}"/>
    <dgm:cxn modelId="{3F946F4C-8B5D-6E43-AD51-BAF540878C30}" type="presOf" srcId="{1EF150F9-E922-AC46-A639-7BD44D8E5856}" destId="{A9EA4C36-A93C-B94D-984B-656746B86AC5}" srcOrd="0" destOrd="0" presId="urn:microsoft.com/office/officeart/2005/8/layout/vProcess5"/>
    <dgm:cxn modelId="{FB5881E0-90C2-ED44-8122-4730FE6CE716}" type="presOf" srcId="{EC13A1CE-19A2-4F41-ADE7-D3CFB92B21AC}" destId="{1FCB1466-0C5A-A742-9500-98983B6E09AB}" srcOrd="0" destOrd="0" presId="urn:microsoft.com/office/officeart/2005/8/layout/vProcess5"/>
    <dgm:cxn modelId="{700DBF90-2342-1C42-8DA9-C6E2ED786B09}" srcId="{5FCB1C86-18CF-F348-B4FB-C8A9072AE5BE}" destId="{1EF150F9-E922-AC46-A639-7BD44D8E5856}" srcOrd="1" destOrd="0" parTransId="{52D19C60-5AD4-2340-BC5B-E4778161C35E}" sibTransId="{6DFA55D5-FF4B-834A-A476-CCD41F4BF98F}"/>
    <dgm:cxn modelId="{6619A8EC-62D0-5348-BEB2-8BC1637952D2}" type="presOf" srcId="{5FCB1C86-18CF-F348-B4FB-C8A9072AE5BE}" destId="{6EDDBA11-585C-D546-AC6D-A817C51CA896}" srcOrd="0" destOrd="0" presId="urn:microsoft.com/office/officeart/2005/8/layout/vProcess5"/>
    <dgm:cxn modelId="{761B1BF8-4855-B241-B644-64F2B18B2A00}" type="presOf" srcId="{EC13A1CE-19A2-4F41-ADE7-D3CFB92B21AC}" destId="{D6D1DD36-DC31-E94A-A98F-ABE8887DF58D}" srcOrd="1" destOrd="0" presId="urn:microsoft.com/office/officeart/2005/8/layout/vProcess5"/>
    <dgm:cxn modelId="{AF896DBB-16DB-0D46-AD69-61ACB2358B94}" srcId="{5FCB1C86-18CF-F348-B4FB-C8A9072AE5BE}" destId="{B3A0B49C-42A5-7147-94A5-D1087E7E88E5}" srcOrd="5" destOrd="0" parTransId="{7D0C06C4-FDA9-394B-96B0-3F8EB1A8D449}" sibTransId="{DF1B1278-A709-2F40-BDCC-A22B99E1D5F3}"/>
    <dgm:cxn modelId="{976DFC38-B7E3-D44B-98E0-31F97D3D7412}" type="presOf" srcId="{6DFA55D5-FF4B-834A-A476-CCD41F4BF98F}" destId="{B72402B4-D37F-A845-BD38-FDC8CE05CA24}" srcOrd="0" destOrd="0" presId="urn:microsoft.com/office/officeart/2005/8/layout/vProcess5"/>
    <dgm:cxn modelId="{8A6EEFD5-FAE1-F446-B30C-A0888FBA4496}" type="presOf" srcId="{C0997B12-19CE-AE4E-8735-19B27A2EA24C}" destId="{3DDA7E3A-C2C2-EA45-AD5D-4EC19E175489}" srcOrd="1" destOrd="0" presId="urn:microsoft.com/office/officeart/2005/8/layout/vProcess5"/>
    <dgm:cxn modelId="{D711513F-3FA8-A949-95EA-BCCBE983863C}" srcId="{5FCB1C86-18CF-F348-B4FB-C8A9072AE5BE}" destId="{AE04B1C8-0A2A-0B48-B595-E2687153619E}" srcOrd="3" destOrd="0" parTransId="{A589B8C6-3C4E-9741-B565-C9209388B805}" sibTransId="{61178B0E-C16E-094B-94F6-114D34BB9BCC}"/>
    <dgm:cxn modelId="{5C6B7D8C-52E4-0C47-B13B-4EBDC131A61F}" type="presOf" srcId="{1EF150F9-E922-AC46-A639-7BD44D8E5856}" destId="{869827D2-2C06-3547-89C0-97BC0DA672C9}" srcOrd="1" destOrd="0" presId="urn:microsoft.com/office/officeart/2005/8/layout/vProcess5"/>
    <dgm:cxn modelId="{7D5D6C4B-F752-334F-B294-2110C93107C9}" type="presOf" srcId="{BB46385B-3DB6-354C-8864-73C302E89519}" destId="{834B25FF-76DA-4548-A7A6-2EC2B5F8A4D5}" srcOrd="0" destOrd="0" presId="urn:microsoft.com/office/officeart/2005/8/layout/vProcess5"/>
    <dgm:cxn modelId="{55ECF83F-156D-9648-BAB9-B0894CBE5D14}" type="presOf" srcId="{AE04B1C8-0A2A-0B48-B595-E2687153619E}" destId="{28331BD6-189C-B04F-BB11-42A42B2678F0}" srcOrd="0" destOrd="0" presId="urn:microsoft.com/office/officeart/2005/8/layout/vProcess5"/>
    <dgm:cxn modelId="{26BFA6C1-44EB-0A48-9494-EF41E995A807}" type="presOf" srcId="{C0997B12-19CE-AE4E-8735-19B27A2EA24C}" destId="{A1722BB6-A906-A243-9E9E-D00958B5B501}" srcOrd="0" destOrd="0" presId="urn:microsoft.com/office/officeart/2005/8/layout/vProcess5"/>
    <dgm:cxn modelId="{0E3CF493-10BC-1942-9B36-0EC5C905D04D}" type="presOf" srcId="{61178B0E-C16E-094B-94F6-114D34BB9BCC}" destId="{3DD6093D-E547-B844-B56A-09B089144F27}" srcOrd="0" destOrd="0" presId="urn:microsoft.com/office/officeart/2005/8/layout/vProcess5"/>
    <dgm:cxn modelId="{562A6817-730F-364D-8D1C-77EA4646A747}" type="presOf" srcId="{8CF38D7D-5ABD-4249-A722-F20569CA9128}" destId="{3B8B0361-D3DD-CD42-955A-682E2933487A}" srcOrd="0" destOrd="0" presId="urn:microsoft.com/office/officeart/2005/8/layout/vProcess5"/>
    <dgm:cxn modelId="{AC7988E4-81A9-904E-91E3-1AFE8131F23A}" type="presOf" srcId="{8CF38D7D-5ABD-4249-A722-F20569CA9128}" destId="{2709A4EC-F0B2-F745-8EFB-996DF6F028CC}" srcOrd="1" destOrd="0" presId="urn:microsoft.com/office/officeart/2005/8/layout/vProcess5"/>
    <dgm:cxn modelId="{274D54C9-82C9-C242-A834-928C956011C3}" type="presParOf" srcId="{6EDDBA11-585C-D546-AC6D-A817C51CA896}" destId="{B4A37953-F2C1-684C-9A00-6C75FAAD1CAC}" srcOrd="0" destOrd="0" presId="urn:microsoft.com/office/officeart/2005/8/layout/vProcess5"/>
    <dgm:cxn modelId="{6BB51741-2ED2-1A42-B76F-C6573A5CA565}" type="presParOf" srcId="{6EDDBA11-585C-D546-AC6D-A817C51CA896}" destId="{1FCB1466-0C5A-A742-9500-98983B6E09AB}" srcOrd="1" destOrd="0" presId="urn:microsoft.com/office/officeart/2005/8/layout/vProcess5"/>
    <dgm:cxn modelId="{38D75375-7F21-4B44-B1F2-0BFFECE8B172}" type="presParOf" srcId="{6EDDBA11-585C-D546-AC6D-A817C51CA896}" destId="{A9EA4C36-A93C-B94D-984B-656746B86AC5}" srcOrd="2" destOrd="0" presId="urn:microsoft.com/office/officeart/2005/8/layout/vProcess5"/>
    <dgm:cxn modelId="{C5D2CD06-C939-F548-9914-E19070464E46}" type="presParOf" srcId="{6EDDBA11-585C-D546-AC6D-A817C51CA896}" destId="{3B8B0361-D3DD-CD42-955A-682E2933487A}" srcOrd="3" destOrd="0" presId="urn:microsoft.com/office/officeart/2005/8/layout/vProcess5"/>
    <dgm:cxn modelId="{100A2FD8-4961-0544-A7FD-73F753E45A59}" type="presParOf" srcId="{6EDDBA11-585C-D546-AC6D-A817C51CA896}" destId="{28331BD6-189C-B04F-BB11-42A42B2678F0}" srcOrd="4" destOrd="0" presId="urn:microsoft.com/office/officeart/2005/8/layout/vProcess5"/>
    <dgm:cxn modelId="{43B8E912-85F3-764C-9235-8F972742AC2F}" type="presParOf" srcId="{6EDDBA11-585C-D546-AC6D-A817C51CA896}" destId="{A1722BB6-A906-A243-9E9E-D00958B5B501}" srcOrd="5" destOrd="0" presId="urn:microsoft.com/office/officeart/2005/8/layout/vProcess5"/>
    <dgm:cxn modelId="{73C4309E-B09C-B247-BC90-998B3786E1C3}" type="presParOf" srcId="{6EDDBA11-585C-D546-AC6D-A817C51CA896}" destId="{834B25FF-76DA-4548-A7A6-2EC2B5F8A4D5}" srcOrd="6" destOrd="0" presId="urn:microsoft.com/office/officeart/2005/8/layout/vProcess5"/>
    <dgm:cxn modelId="{2CA31E38-E53F-174A-8A88-E7A5874F9297}" type="presParOf" srcId="{6EDDBA11-585C-D546-AC6D-A817C51CA896}" destId="{B72402B4-D37F-A845-BD38-FDC8CE05CA24}" srcOrd="7" destOrd="0" presId="urn:microsoft.com/office/officeart/2005/8/layout/vProcess5"/>
    <dgm:cxn modelId="{2105765D-34FE-8644-8817-05F9C7D14B5B}" type="presParOf" srcId="{6EDDBA11-585C-D546-AC6D-A817C51CA896}" destId="{D072266A-78A1-F648-8309-2BF884957024}" srcOrd="8" destOrd="0" presId="urn:microsoft.com/office/officeart/2005/8/layout/vProcess5"/>
    <dgm:cxn modelId="{376E14BC-990F-C64D-9709-FE24ED2DACC5}" type="presParOf" srcId="{6EDDBA11-585C-D546-AC6D-A817C51CA896}" destId="{3DD6093D-E547-B844-B56A-09B089144F27}" srcOrd="9" destOrd="0" presId="urn:microsoft.com/office/officeart/2005/8/layout/vProcess5"/>
    <dgm:cxn modelId="{ECCD3088-A30E-3544-8C0B-CA757614E6F9}" type="presParOf" srcId="{6EDDBA11-585C-D546-AC6D-A817C51CA896}" destId="{D6D1DD36-DC31-E94A-A98F-ABE8887DF58D}" srcOrd="10" destOrd="0" presId="urn:microsoft.com/office/officeart/2005/8/layout/vProcess5"/>
    <dgm:cxn modelId="{EFFF0A9A-518B-4C40-8EB7-D84AA8EDC5B9}" type="presParOf" srcId="{6EDDBA11-585C-D546-AC6D-A817C51CA896}" destId="{869827D2-2C06-3547-89C0-97BC0DA672C9}" srcOrd="11" destOrd="0" presId="urn:microsoft.com/office/officeart/2005/8/layout/vProcess5"/>
    <dgm:cxn modelId="{FF03296F-5AF8-9540-B375-6CCC155A08E6}" type="presParOf" srcId="{6EDDBA11-585C-D546-AC6D-A817C51CA896}" destId="{2709A4EC-F0B2-F745-8EFB-996DF6F028CC}" srcOrd="12" destOrd="0" presId="urn:microsoft.com/office/officeart/2005/8/layout/vProcess5"/>
    <dgm:cxn modelId="{97EBC3BB-4133-EA4A-BECA-28C6E3B674E1}" type="presParOf" srcId="{6EDDBA11-585C-D546-AC6D-A817C51CA896}" destId="{9749DD70-1C64-334F-B501-29DBFF426918}" srcOrd="13" destOrd="0" presId="urn:microsoft.com/office/officeart/2005/8/layout/vProcess5"/>
    <dgm:cxn modelId="{0934F0FC-E3E7-EB43-8C1C-6B9F9B6C883D}" type="presParOf" srcId="{6EDDBA11-585C-D546-AC6D-A817C51CA896}" destId="{3DDA7E3A-C2C2-EA45-AD5D-4EC19E17548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1466-0C5A-A742-9500-98983B6E09AB}">
      <dsp:nvSpPr>
        <dsp:cNvPr id="0" name=""/>
        <dsp:cNvSpPr/>
      </dsp:nvSpPr>
      <dsp:spPr>
        <a:xfrm>
          <a:off x="0" y="0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interview</a:t>
          </a:r>
          <a:endParaRPr lang="en-US" sz="2300" kern="1200" dirty="0"/>
        </a:p>
      </dsp:txBody>
      <dsp:txXfrm>
        <a:off x="0" y="0"/>
        <a:ext cx="5108571" cy="660654"/>
      </dsp:txXfrm>
    </dsp:sp>
    <dsp:sp modelId="{A9EA4C36-A93C-B94D-984B-656746B86AC5}">
      <dsp:nvSpPr>
        <dsp:cNvPr id="0" name=""/>
        <dsp:cNvSpPr/>
      </dsp:nvSpPr>
      <dsp:spPr>
        <a:xfrm>
          <a:off x="437602" y="752411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Child(ren) interview</a:t>
          </a:r>
          <a:endParaRPr lang="en-US" sz="2300" kern="1200" dirty="0"/>
        </a:p>
      </dsp:txBody>
      <dsp:txXfrm>
        <a:off x="437602" y="752411"/>
        <a:ext cx="4993038" cy="660654"/>
      </dsp:txXfrm>
    </dsp:sp>
    <dsp:sp modelId="{3B8B0361-D3DD-CD42-955A-682E2933487A}">
      <dsp:nvSpPr>
        <dsp:cNvPr id="0" name=""/>
        <dsp:cNvSpPr/>
      </dsp:nvSpPr>
      <dsp:spPr>
        <a:xfrm>
          <a:off x="875204" y="1504823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Summary write up for Pro-team</a:t>
          </a:r>
          <a:endParaRPr lang="en-US" sz="2300" kern="1200" dirty="0"/>
        </a:p>
      </dsp:txBody>
      <dsp:txXfrm>
        <a:off x="875204" y="1504823"/>
        <a:ext cx="4993038" cy="660654"/>
      </dsp:txXfrm>
    </dsp:sp>
    <dsp:sp modelId="{28331BD6-189C-B04F-BB11-42A42B2678F0}">
      <dsp:nvSpPr>
        <dsp:cNvPr id="0" name=""/>
        <dsp:cNvSpPr/>
      </dsp:nvSpPr>
      <dsp:spPr>
        <a:xfrm>
          <a:off x="1312806" y="2257234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Debrief for parents</a:t>
          </a:r>
          <a:endParaRPr lang="en-US" sz="2300" kern="1200" dirty="0"/>
        </a:p>
      </dsp:txBody>
      <dsp:txXfrm>
        <a:off x="1312806" y="2257234"/>
        <a:ext cx="4993038" cy="660653"/>
      </dsp:txXfrm>
    </dsp:sp>
    <dsp:sp modelId="{A1722BB6-A906-A243-9E9E-D00958B5B501}">
      <dsp:nvSpPr>
        <dsp:cNvPr id="0" name=""/>
        <dsp:cNvSpPr/>
      </dsp:nvSpPr>
      <dsp:spPr>
        <a:xfrm>
          <a:off x="1750409" y="3009646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Additional support-Parents/team</a:t>
          </a:r>
          <a:endParaRPr lang="en-US" sz="2300" kern="1200" dirty="0"/>
        </a:p>
      </dsp:txBody>
      <dsp:txXfrm>
        <a:off x="1750409" y="3009646"/>
        <a:ext cx="4993038" cy="660654"/>
      </dsp:txXfrm>
    </dsp:sp>
    <dsp:sp modelId="{834B25FF-76DA-4548-A7A6-2EC2B5F8A4D5}">
      <dsp:nvSpPr>
        <dsp:cNvPr id="0" name=""/>
        <dsp:cNvSpPr/>
      </dsp:nvSpPr>
      <dsp:spPr>
        <a:xfrm>
          <a:off x="5430640" y="482644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430640" y="482644"/>
        <a:ext cx="429425" cy="429425"/>
      </dsp:txXfrm>
    </dsp:sp>
    <dsp:sp modelId="{B72402B4-D37F-A845-BD38-FDC8CE05CA24}">
      <dsp:nvSpPr>
        <dsp:cNvPr id="0" name=""/>
        <dsp:cNvSpPr/>
      </dsp:nvSpPr>
      <dsp:spPr>
        <a:xfrm>
          <a:off x="5868242" y="1235055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868242" y="1235055"/>
        <a:ext cx="429425" cy="429425"/>
      </dsp:txXfrm>
    </dsp:sp>
    <dsp:sp modelId="{D072266A-78A1-F648-8309-2BF884957024}">
      <dsp:nvSpPr>
        <dsp:cNvPr id="0" name=""/>
        <dsp:cNvSpPr/>
      </dsp:nvSpPr>
      <dsp:spPr>
        <a:xfrm>
          <a:off x="6305845" y="1976456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05845" y="1976456"/>
        <a:ext cx="429425" cy="429425"/>
      </dsp:txXfrm>
    </dsp:sp>
    <dsp:sp modelId="{3DD6093D-E547-B844-B56A-09B089144F27}">
      <dsp:nvSpPr>
        <dsp:cNvPr id="0" name=""/>
        <dsp:cNvSpPr/>
      </dsp:nvSpPr>
      <dsp:spPr>
        <a:xfrm>
          <a:off x="6743447" y="2736208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743447" y="2736208"/>
        <a:ext cx="429425" cy="4294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1466-0C5A-A742-9500-98983B6E09AB}">
      <dsp:nvSpPr>
        <dsp:cNvPr id="0" name=""/>
        <dsp:cNvSpPr/>
      </dsp:nvSpPr>
      <dsp:spPr>
        <a:xfrm>
          <a:off x="0" y="0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interview</a:t>
          </a:r>
          <a:endParaRPr lang="en-US" sz="2300" kern="1200" dirty="0"/>
        </a:p>
      </dsp:txBody>
      <dsp:txXfrm>
        <a:off x="0" y="0"/>
        <a:ext cx="5108571" cy="660654"/>
      </dsp:txXfrm>
    </dsp:sp>
    <dsp:sp modelId="{A9EA4C36-A93C-B94D-984B-656746B86AC5}">
      <dsp:nvSpPr>
        <dsp:cNvPr id="0" name=""/>
        <dsp:cNvSpPr/>
      </dsp:nvSpPr>
      <dsp:spPr>
        <a:xfrm>
          <a:off x="437602" y="752411"/>
          <a:ext cx="5860065" cy="660654"/>
        </a:xfrm>
        <a:prstGeom prst="roundRect">
          <a:avLst>
            <a:gd name="adj" fmla="val 10000"/>
          </a:avLst>
        </a:prstGeom>
        <a:solidFill>
          <a:schemeClr val="accent4">
            <a:shade val="90000"/>
          </a:schemeClr>
        </a:solidFill>
        <a:ln w="12700" cap="flat" cmpd="sng" algn="ctr">
          <a:solidFill>
            <a:schemeClr val="accent4"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Child(ren) interview</a:t>
          </a:r>
          <a:endParaRPr lang="en-US" sz="2300" kern="1200" dirty="0"/>
        </a:p>
      </dsp:txBody>
      <dsp:txXfrm>
        <a:off x="437602" y="752411"/>
        <a:ext cx="4993038" cy="660654"/>
      </dsp:txXfrm>
    </dsp:sp>
    <dsp:sp modelId="{3B8B0361-D3DD-CD42-955A-682E2933487A}">
      <dsp:nvSpPr>
        <dsp:cNvPr id="0" name=""/>
        <dsp:cNvSpPr/>
      </dsp:nvSpPr>
      <dsp:spPr>
        <a:xfrm>
          <a:off x="875204" y="1504823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Summary write up for Pro-team</a:t>
          </a:r>
          <a:endParaRPr lang="en-US" sz="2300" kern="1200" dirty="0"/>
        </a:p>
      </dsp:txBody>
      <dsp:txXfrm>
        <a:off x="875204" y="1504823"/>
        <a:ext cx="4993038" cy="660654"/>
      </dsp:txXfrm>
    </dsp:sp>
    <dsp:sp modelId="{28331BD6-189C-B04F-BB11-42A42B2678F0}">
      <dsp:nvSpPr>
        <dsp:cNvPr id="0" name=""/>
        <dsp:cNvSpPr/>
      </dsp:nvSpPr>
      <dsp:spPr>
        <a:xfrm>
          <a:off x="1312806" y="2257234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Debrief for parents</a:t>
          </a:r>
          <a:endParaRPr lang="en-US" sz="2300" kern="1200" dirty="0"/>
        </a:p>
      </dsp:txBody>
      <dsp:txXfrm>
        <a:off x="1312806" y="2257234"/>
        <a:ext cx="4993038" cy="660653"/>
      </dsp:txXfrm>
    </dsp:sp>
    <dsp:sp modelId="{A1722BB6-A906-A243-9E9E-D00958B5B501}">
      <dsp:nvSpPr>
        <dsp:cNvPr id="0" name=""/>
        <dsp:cNvSpPr/>
      </dsp:nvSpPr>
      <dsp:spPr>
        <a:xfrm>
          <a:off x="1750409" y="3009646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Additional support-Parents/team</a:t>
          </a:r>
          <a:endParaRPr lang="en-US" sz="2300" kern="1200" dirty="0"/>
        </a:p>
      </dsp:txBody>
      <dsp:txXfrm>
        <a:off x="1750409" y="3009646"/>
        <a:ext cx="4993038" cy="660654"/>
      </dsp:txXfrm>
    </dsp:sp>
    <dsp:sp modelId="{834B25FF-76DA-4548-A7A6-2EC2B5F8A4D5}">
      <dsp:nvSpPr>
        <dsp:cNvPr id="0" name=""/>
        <dsp:cNvSpPr/>
      </dsp:nvSpPr>
      <dsp:spPr>
        <a:xfrm>
          <a:off x="5430640" y="482644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430640" y="482644"/>
        <a:ext cx="429425" cy="429425"/>
      </dsp:txXfrm>
    </dsp:sp>
    <dsp:sp modelId="{B72402B4-D37F-A845-BD38-FDC8CE05CA24}">
      <dsp:nvSpPr>
        <dsp:cNvPr id="0" name=""/>
        <dsp:cNvSpPr/>
      </dsp:nvSpPr>
      <dsp:spPr>
        <a:xfrm>
          <a:off x="5868242" y="1235055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868242" y="1235055"/>
        <a:ext cx="429425" cy="429425"/>
      </dsp:txXfrm>
    </dsp:sp>
    <dsp:sp modelId="{D072266A-78A1-F648-8309-2BF884957024}">
      <dsp:nvSpPr>
        <dsp:cNvPr id="0" name=""/>
        <dsp:cNvSpPr/>
      </dsp:nvSpPr>
      <dsp:spPr>
        <a:xfrm>
          <a:off x="6305845" y="1976456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05845" y="1976456"/>
        <a:ext cx="429425" cy="429425"/>
      </dsp:txXfrm>
    </dsp:sp>
    <dsp:sp modelId="{3DD6093D-E547-B844-B56A-09B089144F27}">
      <dsp:nvSpPr>
        <dsp:cNvPr id="0" name=""/>
        <dsp:cNvSpPr/>
      </dsp:nvSpPr>
      <dsp:spPr>
        <a:xfrm>
          <a:off x="6743447" y="2736208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743447" y="2736208"/>
        <a:ext cx="429425" cy="4294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1466-0C5A-A742-9500-98983B6E09AB}">
      <dsp:nvSpPr>
        <dsp:cNvPr id="0" name=""/>
        <dsp:cNvSpPr/>
      </dsp:nvSpPr>
      <dsp:spPr>
        <a:xfrm>
          <a:off x="0" y="0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interview</a:t>
          </a:r>
          <a:endParaRPr lang="en-US" sz="2300" kern="1200" dirty="0"/>
        </a:p>
      </dsp:txBody>
      <dsp:txXfrm>
        <a:off x="0" y="0"/>
        <a:ext cx="5108571" cy="660654"/>
      </dsp:txXfrm>
    </dsp:sp>
    <dsp:sp modelId="{A9EA4C36-A93C-B94D-984B-656746B86AC5}">
      <dsp:nvSpPr>
        <dsp:cNvPr id="0" name=""/>
        <dsp:cNvSpPr/>
      </dsp:nvSpPr>
      <dsp:spPr>
        <a:xfrm>
          <a:off x="437602" y="752411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Child(ren) interview</a:t>
          </a:r>
          <a:endParaRPr lang="en-US" sz="2300" kern="1200" dirty="0"/>
        </a:p>
      </dsp:txBody>
      <dsp:txXfrm>
        <a:off x="437602" y="752411"/>
        <a:ext cx="4993038" cy="660654"/>
      </dsp:txXfrm>
    </dsp:sp>
    <dsp:sp modelId="{3B8B0361-D3DD-CD42-955A-682E2933487A}">
      <dsp:nvSpPr>
        <dsp:cNvPr id="0" name=""/>
        <dsp:cNvSpPr/>
      </dsp:nvSpPr>
      <dsp:spPr>
        <a:xfrm>
          <a:off x="875204" y="1504823"/>
          <a:ext cx="5860065" cy="660654"/>
        </a:xfrm>
        <a:prstGeom prst="roundRect">
          <a:avLst>
            <a:gd name="adj" fmla="val 10000"/>
          </a:avLst>
        </a:prstGeom>
        <a:solidFill>
          <a:schemeClr val="accent4">
            <a:shade val="90000"/>
          </a:schemeClr>
        </a:solidFill>
        <a:ln w="12700" cap="flat" cmpd="sng" algn="ctr">
          <a:solidFill>
            <a:schemeClr val="accent4"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Summary write up for Pro-team</a:t>
          </a:r>
          <a:endParaRPr lang="en-US" sz="2300" kern="1200" dirty="0"/>
        </a:p>
      </dsp:txBody>
      <dsp:txXfrm>
        <a:off x="875204" y="1504823"/>
        <a:ext cx="4993038" cy="660654"/>
      </dsp:txXfrm>
    </dsp:sp>
    <dsp:sp modelId="{28331BD6-189C-B04F-BB11-42A42B2678F0}">
      <dsp:nvSpPr>
        <dsp:cNvPr id="0" name=""/>
        <dsp:cNvSpPr/>
      </dsp:nvSpPr>
      <dsp:spPr>
        <a:xfrm>
          <a:off x="1312806" y="2257234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Debrief for parents</a:t>
          </a:r>
          <a:endParaRPr lang="en-US" sz="2300" kern="1200" dirty="0"/>
        </a:p>
      </dsp:txBody>
      <dsp:txXfrm>
        <a:off x="1312806" y="2257234"/>
        <a:ext cx="4993038" cy="660653"/>
      </dsp:txXfrm>
    </dsp:sp>
    <dsp:sp modelId="{A1722BB6-A906-A243-9E9E-D00958B5B501}">
      <dsp:nvSpPr>
        <dsp:cNvPr id="0" name=""/>
        <dsp:cNvSpPr/>
      </dsp:nvSpPr>
      <dsp:spPr>
        <a:xfrm>
          <a:off x="1750409" y="3009646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Additional support-Parents/team</a:t>
          </a:r>
          <a:endParaRPr lang="en-US" sz="2300" kern="1200" dirty="0"/>
        </a:p>
      </dsp:txBody>
      <dsp:txXfrm>
        <a:off x="1750409" y="3009646"/>
        <a:ext cx="4993038" cy="660654"/>
      </dsp:txXfrm>
    </dsp:sp>
    <dsp:sp modelId="{834B25FF-76DA-4548-A7A6-2EC2B5F8A4D5}">
      <dsp:nvSpPr>
        <dsp:cNvPr id="0" name=""/>
        <dsp:cNvSpPr/>
      </dsp:nvSpPr>
      <dsp:spPr>
        <a:xfrm>
          <a:off x="5430640" y="482644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430640" y="482644"/>
        <a:ext cx="429425" cy="429425"/>
      </dsp:txXfrm>
    </dsp:sp>
    <dsp:sp modelId="{B72402B4-D37F-A845-BD38-FDC8CE05CA24}">
      <dsp:nvSpPr>
        <dsp:cNvPr id="0" name=""/>
        <dsp:cNvSpPr/>
      </dsp:nvSpPr>
      <dsp:spPr>
        <a:xfrm>
          <a:off x="5868242" y="1235055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868242" y="1235055"/>
        <a:ext cx="429425" cy="429425"/>
      </dsp:txXfrm>
    </dsp:sp>
    <dsp:sp modelId="{D072266A-78A1-F648-8309-2BF884957024}">
      <dsp:nvSpPr>
        <dsp:cNvPr id="0" name=""/>
        <dsp:cNvSpPr/>
      </dsp:nvSpPr>
      <dsp:spPr>
        <a:xfrm>
          <a:off x="6305845" y="1976456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05845" y="1976456"/>
        <a:ext cx="429425" cy="429425"/>
      </dsp:txXfrm>
    </dsp:sp>
    <dsp:sp modelId="{3DD6093D-E547-B844-B56A-09B089144F27}">
      <dsp:nvSpPr>
        <dsp:cNvPr id="0" name=""/>
        <dsp:cNvSpPr/>
      </dsp:nvSpPr>
      <dsp:spPr>
        <a:xfrm>
          <a:off x="6743447" y="2736208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743447" y="2736208"/>
        <a:ext cx="429425" cy="4294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1466-0C5A-A742-9500-98983B6E09AB}">
      <dsp:nvSpPr>
        <dsp:cNvPr id="0" name=""/>
        <dsp:cNvSpPr/>
      </dsp:nvSpPr>
      <dsp:spPr>
        <a:xfrm>
          <a:off x="0" y="0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interview</a:t>
          </a:r>
          <a:endParaRPr lang="en-US" sz="2300" kern="1200" dirty="0"/>
        </a:p>
      </dsp:txBody>
      <dsp:txXfrm>
        <a:off x="0" y="0"/>
        <a:ext cx="5108571" cy="660654"/>
      </dsp:txXfrm>
    </dsp:sp>
    <dsp:sp modelId="{A9EA4C36-A93C-B94D-984B-656746B86AC5}">
      <dsp:nvSpPr>
        <dsp:cNvPr id="0" name=""/>
        <dsp:cNvSpPr/>
      </dsp:nvSpPr>
      <dsp:spPr>
        <a:xfrm>
          <a:off x="437602" y="752411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Child(ren) interview</a:t>
          </a:r>
          <a:endParaRPr lang="en-US" sz="2300" kern="1200" dirty="0"/>
        </a:p>
      </dsp:txBody>
      <dsp:txXfrm>
        <a:off x="437602" y="752411"/>
        <a:ext cx="4993038" cy="660654"/>
      </dsp:txXfrm>
    </dsp:sp>
    <dsp:sp modelId="{3B8B0361-D3DD-CD42-955A-682E2933487A}">
      <dsp:nvSpPr>
        <dsp:cNvPr id="0" name=""/>
        <dsp:cNvSpPr/>
      </dsp:nvSpPr>
      <dsp:spPr>
        <a:xfrm>
          <a:off x="875204" y="1504823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Summary write up for Pro-team</a:t>
          </a:r>
          <a:endParaRPr lang="en-US" sz="2300" kern="1200" dirty="0"/>
        </a:p>
      </dsp:txBody>
      <dsp:txXfrm>
        <a:off x="875204" y="1504823"/>
        <a:ext cx="4993038" cy="660654"/>
      </dsp:txXfrm>
    </dsp:sp>
    <dsp:sp modelId="{28331BD6-189C-B04F-BB11-42A42B2678F0}">
      <dsp:nvSpPr>
        <dsp:cNvPr id="0" name=""/>
        <dsp:cNvSpPr/>
      </dsp:nvSpPr>
      <dsp:spPr>
        <a:xfrm>
          <a:off x="1312806" y="2257234"/>
          <a:ext cx="5860065" cy="660654"/>
        </a:xfrm>
        <a:prstGeom prst="roundRect">
          <a:avLst>
            <a:gd name="adj" fmla="val 10000"/>
          </a:avLst>
        </a:prstGeom>
        <a:solidFill>
          <a:schemeClr val="accent4">
            <a:shade val="90000"/>
          </a:schemeClr>
        </a:solidFill>
        <a:ln w="12700" cap="flat" cmpd="sng" algn="ctr">
          <a:solidFill>
            <a:schemeClr val="accent4"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Debrief for parents</a:t>
          </a:r>
          <a:endParaRPr lang="en-US" sz="2300" kern="1200" dirty="0"/>
        </a:p>
      </dsp:txBody>
      <dsp:txXfrm>
        <a:off x="1312806" y="2257234"/>
        <a:ext cx="4993038" cy="660653"/>
      </dsp:txXfrm>
    </dsp:sp>
    <dsp:sp modelId="{A1722BB6-A906-A243-9E9E-D00958B5B501}">
      <dsp:nvSpPr>
        <dsp:cNvPr id="0" name=""/>
        <dsp:cNvSpPr/>
      </dsp:nvSpPr>
      <dsp:spPr>
        <a:xfrm>
          <a:off x="1750409" y="3009646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Additional support-Parents/team</a:t>
          </a:r>
          <a:endParaRPr lang="en-US" sz="2300" kern="1200" dirty="0"/>
        </a:p>
      </dsp:txBody>
      <dsp:txXfrm>
        <a:off x="1750409" y="3009646"/>
        <a:ext cx="4993038" cy="660654"/>
      </dsp:txXfrm>
    </dsp:sp>
    <dsp:sp modelId="{834B25FF-76DA-4548-A7A6-2EC2B5F8A4D5}">
      <dsp:nvSpPr>
        <dsp:cNvPr id="0" name=""/>
        <dsp:cNvSpPr/>
      </dsp:nvSpPr>
      <dsp:spPr>
        <a:xfrm>
          <a:off x="5430640" y="482644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430640" y="482644"/>
        <a:ext cx="429425" cy="429425"/>
      </dsp:txXfrm>
    </dsp:sp>
    <dsp:sp modelId="{B72402B4-D37F-A845-BD38-FDC8CE05CA24}">
      <dsp:nvSpPr>
        <dsp:cNvPr id="0" name=""/>
        <dsp:cNvSpPr/>
      </dsp:nvSpPr>
      <dsp:spPr>
        <a:xfrm>
          <a:off x="5868242" y="1235055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868242" y="1235055"/>
        <a:ext cx="429425" cy="429425"/>
      </dsp:txXfrm>
    </dsp:sp>
    <dsp:sp modelId="{D072266A-78A1-F648-8309-2BF884957024}">
      <dsp:nvSpPr>
        <dsp:cNvPr id="0" name=""/>
        <dsp:cNvSpPr/>
      </dsp:nvSpPr>
      <dsp:spPr>
        <a:xfrm>
          <a:off x="6305845" y="1976456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05845" y="1976456"/>
        <a:ext cx="429425" cy="429425"/>
      </dsp:txXfrm>
    </dsp:sp>
    <dsp:sp modelId="{3DD6093D-E547-B844-B56A-09B089144F27}">
      <dsp:nvSpPr>
        <dsp:cNvPr id="0" name=""/>
        <dsp:cNvSpPr/>
      </dsp:nvSpPr>
      <dsp:spPr>
        <a:xfrm>
          <a:off x="6743447" y="2736208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743447" y="2736208"/>
        <a:ext cx="429425" cy="4294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B1466-0C5A-A742-9500-98983B6E09AB}">
      <dsp:nvSpPr>
        <dsp:cNvPr id="0" name=""/>
        <dsp:cNvSpPr/>
      </dsp:nvSpPr>
      <dsp:spPr>
        <a:xfrm>
          <a:off x="0" y="0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Parent interview</a:t>
          </a:r>
          <a:endParaRPr lang="en-US" sz="2300" kern="1200" dirty="0"/>
        </a:p>
      </dsp:txBody>
      <dsp:txXfrm>
        <a:off x="0" y="0"/>
        <a:ext cx="5108571" cy="660654"/>
      </dsp:txXfrm>
    </dsp:sp>
    <dsp:sp modelId="{A9EA4C36-A93C-B94D-984B-656746B86AC5}">
      <dsp:nvSpPr>
        <dsp:cNvPr id="0" name=""/>
        <dsp:cNvSpPr/>
      </dsp:nvSpPr>
      <dsp:spPr>
        <a:xfrm>
          <a:off x="437602" y="752411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Child(ren) interview</a:t>
          </a:r>
          <a:endParaRPr lang="en-US" sz="2300" kern="1200" dirty="0"/>
        </a:p>
      </dsp:txBody>
      <dsp:txXfrm>
        <a:off x="437602" y="752411"/>
        <a:ext cx="4993038" cy="660654"/>
      </dsp:txXfrm>
    </dsp:sp>
    <dsp:sp modelId="{3B8B0361-D3DD-CD42-955A-682E2933487A}">
      <dsp:nvSpPr>
        <dsp:cNvPr id="0" name=""/>
        <dsp:cNvSpPr/>
      </dsp:nvSpPr>
      <dsp:spPr>
        <a:xfrm>
          <a:off x="875204" y="1504823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Summary write up for Pro-team</a:t>
          </a:r>
          <a:endParaRPr lang="en-US" sz="2300" kern="1200" dirty="0"/>
        </a:p>
      </dsp:txBody>
      <dsp:txXfrm>
        <a:off x="875204" y="1504823"/>
        <a:ext cx="4993038" cy="660654"/>
      </dsp:txXfrm>
    </dsp:sp>
    <dsp:sp modelId="{28331BD6-189C-B04F-BB11-42A42B2678F0}">
      <dsp:nvSpPr>
        <dsp:cNvPr id="0" name=""/>
        <dsp:cNvSpPr/>
      </dsp:nvSpPr>
      <dsp:spPr>
        <a:xfrm>
          <a:off x="1312806" y="2257234"/>
          <a:ext cx="5860065" cy="660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Debrief for parents</a:t>
          </a:r>
          <a:endParaRPr lang="en-US" sz="2300" kern="1200" dirty="0"/>
        </a:p>
      </dsp:txBody>
      <dsp:txXfrm>
        <a:off x="1312806" y="2257234"/>
        <a:ext cx="4993038" cy="660653"/>
      </dsp:txXfrm>
    </dsp:sp>
    <dsp:sp modelId="{A1722BB6-A906-A243-9E9E-D00958B5B501}">
      <dsp:nvSpPr>
        <dsp:cNvPr id="0" name=""/>
        <dsp:cNvSpPr/>
      </dsp:nvSpPr>
      <dsp:spPr>
        <a:xfrm>
          <a:off x="1750409" y="3009646"/>
          <a:ext cx="5860065" cy="660654"/>
        </a:xfrm>
        <a:prstGeom prst="roundRect">
          <a:avLst>
            <a:gd name="adj" fmla="val 10000"/>
          </a:avLst>
        </a:prstGeom>
        <a:solidFill>
          <a:schemeClr val="accent4">
            <a:shade val="90000"/>
          </a:schemeClr>
        </a:solidFill>
        <a:ln w="12700" cap="flat" cmpd="sng" algn="ctr">
          <a:solidFill>
            <a:schemeClr val="accent4"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Additional support-Parents/team</a:t>
          </a:r>
          <a:endParaRPr lang="en-US" sz="2300" kern="1200" dirty="0"/>
        </a:p>
      </dsp:txBody>
      <dsp:txXfrm>
        <a:off x="1750409" y="3009646"/>
        <a:ext cx="4993038" cy="660654"/>
      </dsp:txXfrm>
    </dsp:sp>
    <dsp:sp modelId="{834B25FF-76DA-4548-A7A6-2EC2B5F8A4D5}">
      <dsp:nvSpPr>
        <dsp:cNvPr id="0" name=""/>
        <dsp:cNvSpPr/>
      </dsp:nvSpPr>
      <dsp:spPr>
        <a:xfrm>
          <a:off x="5430640" y="482644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430640" y="482644"/>
        <a:ext cx="429425" cy="429425"/>
      </dsp:txXfrm>
    </dsp:sp>
    <dsp:sp modelId="{B72402B4-D37F-A845-BD38-FDC8CE05CA24}">
      <dsp:nvSpPr>
        <dsp:cNvPr id="0" name=""/>
        <dsp:cNvSpPr/>
      </dsp:nvSpPr>
      <dsp:spPr>
        <a:xfrm>
          <a:off x="5868242" y="1235055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868242" y="1235055"/>
        <a:ext cx="429425" cy="429425"/>
      </dsp:txXfrm>
    </dsp:sp>
    <dsp:sp modelId="{D072266A-78A1-F648-8309-2BF884957024}">
      <dsp:nvSpPr>
        <dsp:cNvPr id="0" name=""/>
        <dsp:cNvSpPr/>
      </dsp:nvSpPr>
      <dsp:spPr>
        <a:xfrm>
          <a:off x="6305845" y="1976456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05845" y="1976456"/>
        <a:ext cx="429425" cy="429425"/>
      </dsp:txXfrm>
    </dsp:sp>
    <dsp:sp modelId="{3DD6093D-E547-B844-B56A-09B089144F27}">
      <dsp:nvSpPr>
        <dsp:cNvPr id="0" name=""/>
        <dsp:cNvSpPr/>
      </dsp:nvSpPr>
      <dsp:spPr>
        <a:xfrm>
          <a:off x="6743447" y="2736208"/>
          <a:ext cx="429425" cy="4294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743447" y="2736208"/>
        <a:ext cx="429425" cy="429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55401-6FCC-5845-AD0E-576F20B6572E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EB259-31B8-0043-AE8A-4730472AFB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B21C8-E64D-C340-BB83-D7A5E3C0DB5F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F7B8-6BB8-D944-BD7D-AC375ACA08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baseline="0" dirty="0" smtClean="0"/>
              <a:t>Using a Child Specialist to Engage Clients </a:t>
            </a:r>
            <a:r>
              <a:rPr lang="en-US" sz="1200" b="1" u="sng" dirty="0" smtClean="0"/>
              <a:t> </a:t>
            </a:r>
            <a:endParaRPr lang="en-US" sz="1200" b="1" u="sng" baseline="0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Intro to topics: </a:t>
            </a:r>
          </a:p>
          <a:p>
            <a:pPr marL="514350" lvl="0" indent="-514350">
              <a:buFont typeface="Arial"/>
              <a:buChar char="•"/>
            </a:pPr>
            <a:r>
              <a:rPr lang="en-US" sz="1200" b="0" dirty="0" smtClean="0">
                <a:solidFill>
                  <a:srgbClr val="000000"/>
                </a:solidFill>
              </a:rPr>
              <a:t>Child Specialist Overview </a:t>
            </a:r>
          </a:p>
          <a:p>
            <a:pPr marL="514350" lvl="0" indent="-514350">
              <a:buFont typeface="Arial"/>
              <a:buChar char="•"/>
            </a:pPr>
            <a:r>
              <a:rPr lang="en-US" sz="1200" b="0" baseline="0" dirty="0" smtClean="0">
                <a:solidFill>
                  <a:srgbClr val="000000"/>
                </a:solidFill>
              </a:rPr>
              <a:t>Children/Parenting is usually only goal that requires long term collaboration</a:t>
            </a:r>
          </a:p>
          <a:p>
            <a:pPr marL="514350" lvl="0" indent="-514350">
              <a:buFont typeface="Arial"/>
              <a:buChar char="•"/>
            </a:pPr>
            <a:r>
              <a:rPr lang="en-US" sz="1200" b="0" baseline="0" dirty="0" smtClean="0">
                <a:solidFill>
                  <a:srgbClr val="000000"/>
                </a:solidFill>
              </a:rPr>
              <a:t>Opportunities to harness and maintain engagement 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514350" lvl="0" indent="-514350">
              <a:buFont typeface="Arial"/>
              <a:buChar char="•"/>
            </a:pPr>
            <a:r>
              <a:rPr lang="en-US" sz="1200" b="0" baseline="0" dirty="0" smtClean="0">
                <a:solidFill>
                  <a:srgbClr val="000000"/>
                </a:solidFill>
              </a:rPr>
              <a:t>Normalizing emotions but directing process to focus on future </a:t>
            </a:r>
          </a:p>
          <a:p>
            <a:pPr marL="514350" lvl="0" indent="-514350">
              <a:buFont typeface="Arial"/>
              <a:buChar char="•"/>
            </a:pPr>
            <a:r>
              <a:rPr lang="en-US" sz="1200" b="0" baseline="0" dirty="0" smtClean="0">
                <a:solidFill>
                  <a:srgbClr val="000000"/>
                </a:solidFill>
              </a:rPr>
              <a:t>Sharing information to coordinate message and reinforce work of team members  (emotion &amp; reactions—underlying needs or values)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514350" indent="-514350">
              <a:buFont typeface="Arial"/>
              <a:buNone/>
            </a:pPr>
            <a:endParaRPr lang="en-US" sz="1200" dirty="0" smtClean="0"/>
          </a:p>
          <a:p>
            <a:pPr marL="514350" indent="-514350">
              <a:buFont typeface="Arial"/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Kristin:</a:t>
            </a:r>
            <a:r>
              <a:rPr lang="en-US" sz="1200" b="1" baseline="0" dirty="0" smtClean="0">
                <a:solidFill>
                  <a:srgbClr val="000000"/>
                </a:solidFill>
              </a:rPr>
              <a:t> Introduction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en-US" sz="1200" dirty="0" smtClean="0"/>
              <a:t>Parent</a:t>
            </a:r>
            <a:r>
              <a:rPr lang="en-US" sz="1200" baseline="0" dirty="0" smtClean="0"/>
              <a:t> Focus</a:t>
            </a:r>
            <a:endParaRPr lang="en-US" sz="1200" dirty="0" smtClean="0"/>
          </a:p>
          <a:p>
            <a:pPr marL="514350" indent="-514350">
              <a:buNone/>
            </a:pPr>
            <a:r>
              <a:rPr lang="en-US" sz="1200" dirty="0" smtClean="0"/>
              <a:t>	Children in family system</a:t>
            </a:r>
            <a:r>
              <a:rPr lang="en-US" sz="1200" baseline="0" dirty="0" smtClean="0"/>
              <a:t>-p</a:t>
            </a:r>
            <a:r>
              <a:rPr lang="en-US" sz="1200" dirty="0" smtClean="0"/>
              <a:t>arents hold</a:t>
            </a:r>
            <a:r>
              <a:rPr lang="en-US" sz="1200" baseline="0" dirty="0" smtClean="0"/>
              <a:t> the </a:t>
            </a:r>
            <a:r>
              <a:rPr lang="en-US" sz="1200" dirty="0" smtClean="0"/>
              <a:t>power</a:t>
            </a:r>
          </a:p>
          <a:p>
            <a:pPr marL="514350" indent="-514350">
              <a:buNone/>
            </a:pPr>
            <a:r>
              <a:rPr lang="en-US" sz="1200" dirty="0" smtClean="0"/>
              <a:t>	Support</a:t>
            </a:r>
            <a:r>
              <a:rPr lang="en-US" sz="1200" baseline="0" dirty="0" smtClean="0"/>
              <a:t> parents to reduce hurting &amp; increase parents skill to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1200" b="1" u="sng" dirty="0" smtClean="0">
                <a:solidFill>
                  <a:srgbClr val="000000"/>
                </a:solidFill>
              </a:rPr>
              <a:t>2-4: Autonomy “is it okay to be me?”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Focus</a:t>
            </a:r>
            <a:r>
              <a:rPr lang="en-US" sz="1200" baseline="0" dirty="0" smtClean="0">
                <a:solidFill>
                  <a:srgbClr val="000000"/>
                </a:solidFill>
              </a:rPr>
              <a:t> on parents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Lack of cognitive/Emotional skills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Need for healthy autonomy/stimulating</a:t>
            </a:r>
            <a:r>
              <a:rPr lang="en-US" sz="1200" baseline="0" dirty="0" smtClean="0">
                <a:solidFill>
                  <a:srgbClr val="000000"/>
                </a:solidFill>
              </a:rPr>
              <a:t> environment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/>
            <a:r>
              <a:rPr lang="en-US" sz="1200" dirty="0" smtClean="0">
                <a:solidFill>
                  <a:srgbClr val="000000"/>
                </a:solidFill>
              </a:rPr>
              <a:t>Continued need for attachment/security/Bonding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Tantrums- same approach as non-divorce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Increased difficulty with separations/transitions</a:t>
            </a:r>
            <a:r>
              <a:rPr lang="en-US" sz="1200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Regression of skills/behavior-Stress response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u="sng" baseline="0" dirty="0" smtClean="0">
                <a:solidFill>
                  <a:srgbClr val="000000"/>
                </a:solidFill>
              </a:rPr>
              <a:t>4-6: Initiative “Is it okay to explore?”</a:t>
            </a:r>
          </a:p>
          <a:p>
            <a:pPr>
              <a:buNone/>
            </a:pPr>
            <a:r>
              <a:rPr lang="en-US" sz="1200" b="1" u="none" dirty="0" smtClean="0">
                <a:solidFill>
                  <a:srgbClr val="000000"/>
                </a:solidFill>
              </a:rPr>
              <a:t>	</a:t>
            </a:r>
            <a:r>
              <a:rPr lang="en-US" sz="1200" b="0" u="none" dirty="0" smtClean="0">
                <a:solidFill>
                  <a:srgbClr val="000000"/>
                </a:solidFill>
              </a:rPr>
              <a:t>Focus</a:t>
            </a:r>
            <a:r>
              <a:rPr lang="en-US" sz="1200" b="0" u="none" baseline="0" dirty="0" smtClean="0">
                <a:solidFill>
                  <a:srgbClr val="000000"/>
                </a:solidFill>
              </a:rPr>
              <a:t> on family</a:t>
            </a:r>
            <a:endParaRPr lang="en-US" sz="1200" b="0" u="none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Cognitive &amp; emotional limitations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Egocentrism-Control/ lack of awareness where control ends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Imagination- different realities/difficulty fantasy vs. reality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Moral avoidance</a:t>
            </a:r>
            <a:r>
              <a:rPr lang="en-US" sz="1200" baseline="0" dirty="0" smtClean="0">
                <a:solidFill>
                  <a:srgbClr val="000000"/>
                </a:solidFill>
              </a:rPr>
              <a:t> of punishment (</a:t>
            </a:r>
            <a:r>
              <a:rPr lang="en-US" sz="1200" baseline="0" dirty="0" err="1" smtClean="0">
                <a:solidFill>
                  <a:srgbClr val="000000"/>
                </a:solidFill>
              </a:rPr>
              <a:t>preconventional</a:t>
            </a:r>
            <a:r>
              <a:rPr lang="en-US" sz="1200" baseline="0" dirty="0" smtClean="0">
                <a:solidFill>
                  <a:srgbClr val="000000"/>
                </a:solidFill>
              </a:rPr>
              <a:t> 1)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Difficulty understanding parenting schedule- cognitive 	</a:t>
            </a:r>
          </a:p>
          <a:p>
            <a:pPr lvl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May feel to blame</a:t>
            </a:r>
          </a:p>
          <a:p>
            <a:pPr lvl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May have tantrums/behavioral issues </a:t>
            </a:r>
          </a:p>
          <a:p>
            <a:pPr lvl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Somatic</a:t>
            </a:r>
            <a:r>
              <a:rPr lang="en-US" sz="1200" b="1" baseline="0" dirty="0" smtClean="0">
                <a:solidFill>
                  <a:srgbClr val="000000"/>
                </a:solidFill>
              </a:rPr>
              <a:t> complaints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Irrational fears/nightmares </a:t>
            </a:r>
          </a:p>
          <a:p>
            <a:pPr lvl="0"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Reunification fantasies 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u="sng" baseline="0" dirty="0" smtClean="0">
                <a:solidFill>
                  <a:srgbClr val="000000"/>
                </a:solidFill>
              </a:rPr>
              <a:t>6-12: Competence “Can I make it in the world?”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Focus</a:t>
            </a:r>
            <a:r>
              <a:rPr lang="en-US" baseline="0" dirty="0" smtClean="0">
                <a:solidFill>
                  <a:srgbClr val="000000"/>
                </a:solidFill>
              </a:rPr>
              <a:t> on neighbors/school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Stereotypical rigid moral code (conformity good girl/boy)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Developing imagination- future possibilities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Egocentric and unrealistic sense of power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Increased awareness and control of emotions as well as empathy for other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Moral avoid</a:t>
            </a:r>
            <a:r>
              <a:rPr lang="en-US" baseline="0" dirty="0" smtClean="0">
                <a:solidFill>
                  <a:srgbClr val="000000"/>
                </a:solidFill>
              </a:rPr>
              <a:t> punishment/exchange favors (</a:t>
            </a:r>
            <a:r>
              <a:rPr lang="en-US" baseline="0" dirty="0" err="1" smtClean="0">
                <a:solidFill>
                  <a:srgbClr val="000000"/>
                </a:solidFill>
              </a:rPr>
              <a:t>preconventional</a:t>
            </a:r>
            <a:r>
              <a:rPr lang="en-US" baseline="0" dirty="0" smtClean="0">
                <a:solidFill>
                  <a:srgbClr val="000000"/>
                </a:solidFill>
              </a:rPr>
              <a:t> 1&amp;2) to </a:t>
            </a:r>
          </a:p>
          <a:p>
            <a:pPr lvl="1">
              <a:buClr>
                <a:schemeClr val="accent1"/>
              </a:buClr>
            </a:pPr>
            <a:r>
              <a:rPr lang="en-US" sz="1200" baseline="0" dirty="0" smtClean="0">
                <a:solidFill>
                  <a:srgbClr val="000000"/>
                </a:solidFill>
              </a:rPr>
              <a:t>to good boy/girl  (conventional 1)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Loyalty Conflicts-May be concerned with “fair” or “equal” to parents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May fear being “replaced” with new partners</a:t>
            </a:r>
            <a:r>
              <a:rPr lang="en-US" b="1" baseline="0" dirty="0" smtClean="0">
                <a:solidFill>
                  <a:srgbClr val="000000"/>
                </a:solidFill>
              </a:rPr>
              <a:t> or babies</a:t>
            </a:r>
            <a:endParaRPr lang="en-US" sz="40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Hiding</a:t>
            </a:r>
            <a:r>
              <a:rPr lang="en-US" b="1" baseline="0" dirty="0" smtClean="0">
                <a:solidFill>
                  <a:srgbClr val="000000"/>
                </a:solidFill>
              </a:rPr>
              <a:t> “negative”</a:t>
            </a:r>
            <a:r>
              <a:rPr lang="en-US" b="1" dirty="0" smtClean="0">
                <a:solidFill>
                  <a:srgbClr val="000000"/>
                </a:solidFill>
              </a:rPr>
              <a:t> emotions for gender </a:t>
            </a:r>
            <a:endParaRPr lang="en-US" sz="48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Parentification- Especially emotional caretaking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200" b="1" u="sng" baseline="0" dirty="0" smtClean="0">
                <a:solidFill>
                  <a:srgbClr val="000000"/>
                </a:solidFill>
              </a:rPr>
              <a:t>13-19: Identity &amp; Independence “Who am I &amp; what can I be?”</a:t>
            </a:r>
          </a:p>
          <a:p>
            <a:pPr>
              <a:buNone/>
            </a:pPr>
            <a:r>
              <a:rPr lang="en-US" sz="1200" b="1" u="none" baseline="0" dirty="0" smtClean="0">
                <a:solidFill>
                  <a:srgbClr val="000000"/>
                </a:solidFill>
              </a:rPr>
              <a:t>Examples of earlier teen: “Who am I”</a:t>
            </a:r>
            <a:endParaRPr lang="en-US" sz="1200" u="none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Focus</a:t>
            </a:r>
            <a:r>
              <a:rPr lang="en-US" sz="1200" baseline="0" dirty="0" smtClean="0">
                <a:solidFill>
                  <a:srgbClr val="000000"/>
                </a:solidFill>
              </a:rPr>
              <a:t> on peers/role models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Moral </a:t>
            </a:r>
            <a:r>
              <a:rPr lang="en-US" sz="1200" dirty="0" smtClean="0">
                <a:solidFill>
                  <a:srgbClr val="000000"/>
                </a:solidFill>
              </a:rPr>
              <a:t>codes for self/others- rigid and stereotyped 	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	Good bad/girl (Conventional 3)</a:t>
            </a:r>
            <a:r>
              <a:rPr lang="en-US" sz="1200" baseline="0" dirty="0" smtClean="0">
                <a:solidFill>
                  <a:srgbClr val="000000"/>
                </a:solidFill>
              </a:rPr>
              <a:t> until H.S.</a:t>
            </a:r>
            <a:endParaRPr lang="en-US" sz="1200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More sensitive to social/emotional cues, want to “fit in”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Focus on developing life outside the family, developing competence </a:t>
            </a:r>
            <a:endParaRPr lang="en-US" sz="1200" b="1" u="sng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Loyalty Conflicts-May focus on “blame” of one</a:t>
            </a:r>
            <a:r>
              <a:rPr lang="en-US" sz="1200" b="1" baseline="0" dirty="0" smtClean="0">
                <a:solidFill>
                  <a:srgbClr val="000000"/>
                </a:solidFill>
              </a:rPr>
              <a:t> or both parents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Competencies in school/activities or struggle to perform </a:t>
            </a:r>
          </a:p>
          <a:p>
            <a:pPr lvl="0">
              <a:buNone/>
            </a:pPr>
            <a:r>
              <a:rPr lang="en-US" sz="1200" b="1" dirty="0" err="1" smtClean="0">
                <a:solidFill>
                  <a:srgbClr val="000000"/>
                </a:solidFill>
              </a:rPr>
              <a:t>Parentification</a:t>
            </a:r>
            <a:r>
              <a:rPr lang="en-US" sz="1200" b="1" dirty="0" smtClean="0">
                <a:solidFill>
                  <a:srgbClr val="000000"/>
                </a:solidFill>
              </a:rPr>
              <a:t>- “Fit in”  being perfect, over-responsible for age</a:t>
            </a:r>
            <a:endParaRPr lang="en-US" sz="1200" b="1" dirty="0" smtClean="0"/>
          </a:p>
          <a:p>
            <a:pPr>
              <a:buNone/>
            </a:pP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Examples of older teen: “What can</a:t>
            </a:r>
            <a:r>
              <a:rPr lang="en-US" sz="1200" b="1" baseline="0" dirty="0" smtClean="0">
                <a:solidFill>
                  <a:srgbClr val="000000"/>
                </a:solidFill>
              </a:rPr>
              <a:t> I be?”</a:t>
            </a:r>
            <a:endParaRPr lang="en-US" sz="1200" b="1" u="sng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More focus on individual life goals &amp; peer group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Want independence but poor judgment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Feeling/acting adult- but not emotional competence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High level of complexity for school and activities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rgbClr val="000000"/>
                </a:solidFill>
              </a:rPr>
              <a:t>Moral </a:t>
            </a:r>
            <a:r>
              <a:rPr lang="en-US" sz="1200" dirty="0" smtClean="0">
                <a:solidFill>
                  <a:srgbClr val="000000"/>
                </a:solidFill>
              </a:rPr>
              <a:t>Dev:</a:t>
            </a:r>
            <a:r>
              <a:rPr lang="en-US" sz="1200" baseline="0" dirty="0" smtClean="0">
                <a:solidFill>
                  <a:srgbClr val="000000"/>
                </a:solidFill>
              </a:rPr>
              <a:t> </a:t>
            </a:r>
          </a:p>
          <a:p>
            <a:pPr lvl="1">
              <a:buClr>
                <a:schemeClr val="accent1"/>
              </a:buClr>
            </a:pPr>
            <a:r>
              <a:rPr lang="en-US" sz="1200" baseline="0" dirty="0" smtClean="0">
                <a:solidFill>
                  <a:srgbClr val="000000"/>
                </a:solidFill>
              </a:rPr>
              <a:t>	Authority</a:t>
            </a:r>
            <a:r>
              <a:rPr lang="en-US" sz="1200" baseline="0" dirty="0" smtClean="0">
                <a:solidFill>
                  <a:srgbClr val="000000"/>
                </a:solidFill>
              </a:rPr>
              <a:t>/law &amp; order (Conventional 4)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to</a:t>
            </a:r>
            <a:r>
              <a:rPr lang="en-US" sz="1200" baseline="0" dirty="0" smtClean="0">
                <a:solidFill>
                  <a:srgbClr val="000000"/>
                </a:solidFill>
              </a:rPr>
              <a:t> S</a:t>
            </a:r>
            <a:r>
              <a:rPr lang="en-US" sz="1200" dirty="0" smtClean="0">
                <a:solidFill>
                  <a:srgbClr val="000000"/>
                </a:solidFill>
              </a:rPr>
              <a:t>ocial</a:t>
            </a:r>
            <a:r>
              <a:rPr lang="en-US" sz="1200" baseline="0" dirty="0" smtClean="0">
                <a:solidFill>
                  <a:srgbClr val="000000"/>
                </a:solidFill>
              </a:rPr>
              <a:t> contract 	(</a:t>
            </a:r>
            <a:r>
              <a:rPr lang="en-US" sz="1200" baseline="0" dirty="0" err="1" smtClean="0">
                <a:solidFill>
                  <a:srgbClr val="000000"/>
                </a:solidFill>
              </a:rPr>
              <a:t>postconventional</a:t>
            </a:r>
            <a:r>
              <a:rPr lang="en-US" sz="1200" baseline="0" dirty="0" smtClean="0">
                <a:solidFill>
                  <a:srgbClr val="000000"/>
                </a:solidFill>
              </a:rPr>
              <a:t> 5</a:t>
            </a:r>
            <a:r>
              <a:rPr lang="en-US" sz="1200" baseline="0" dirty="0" smtClean="0">
                <a:solidFill>
                  <a:srgbClr val="000000"/>
                </a:solidFill>
              </a:rPr>
              <a:t>)Possibly universal principal </a:t>
            </a:r>
            <a:r>
              <a:rPr lang="en-US" sz="1200" baseline="0" dirty="0" smtClean="0">
                <a:solidFill>
                  <a:srgbClr val="000000"/>
                </a:solidFill>
              </a:rPr>
              <a:t>(</a:t>
            </a:r>
            <a:r>
              <a:rPr lang="en-US" sz="1200" baseline="0" dirty="0" err="1" smtClean="0">
                <a:solidFill>
                  <a:srgbClr val="000000"/>
                </a:solidFill>
              </a:rPr>
              <a:t>postconventional</a:t>
            </a:r>
            <a:r>
              <a:rPr lang="en-US" sz="1200" baseline="0" dirty="0" smtClean="0">
                <a:solidFill>
                  <a:srgbClr val="000000"/>
                </a:solidFill>
              </a:rPr>
              <a:t> </a:t>
            </a:r>
            <a:r>
              <a:rPr lang="en-US" sz="1200" baseline="0" dirty="0" smtClean="0">
                <a:solidFill>
                  <a:srgbClr val="000000"/>
                </a:solidFill>
              </a:rPr>
              <a:t>6 	usually college</a:t>
            </a:r>
            <a:r>
              <a:rPr lang="en-US" sz="1200" baseline="0" dirty="0" smtClean="0">
                <a:solidFill>
                  <a:srgbClr val="000000"/>
                </a:solidFill>
              </a:rPr>
              <a:t>)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May withdraw from family to peers/own activities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Fear how divorce will effect their future (can seem selfish)</a:t>
            </a:r>
          </a:p>
          <a:p>
            <a:pPr>
              <a:buNone/>
            </a:pPr>
            <a:r>
              <a:rPr lang="en-US" sz="1200" b="1" baseline="0" dirty="0" smtClean="0">
                <a:solidFill>
                  <a:srgbClr val="000000"/>
                </a:solidFill>
              </a:rPr>
              <a:t>Less idealization of parents-can be harsh if not meeting needs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May want to make decisions instead of parents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May want flexibility to avoid monitoring/consequences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00"/>
                </a:solidFill>
              </a:rPr>
              <a:t>Parentification- “get into” adult relationship/parents over-sharing, </a:t>
            </a:r>
            <a:r>
              <a:rPr lang="en-US" sz="1200" b="1" dirty="0" smtClean="0">
                <a:solidFill>
                  <a:srgbClr val="000000"/>
                </a:solidFill>
              </a:rPr>
              <a:t>overly held responsible	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baseline="0" dirty="0" smtClean="0"/>
              <a:t>CS Process Map:</a:t>
            </a:r>
          </a:p>
          <a:p>
            <a:endParaRPr lang="en-US" b="1" u="sng" baseline="0" dirty="0" smtClean="0"/>
          </a:p>
          <a:p>
            <a:pPr lvl="0"/>
            <a:r>
              <a:rPr lang="en-US" b="1" dirty="0" smtClean="0"/>
              <a:t>Summary write up for Pro-team</a:t>
            </a:r>
          </a:p>
          <a:p>
            <a:pPr lvl="0">
              <a:buFont typeface="Arial"/>
              <a:buChar char="•"/>
            </a:pPr>
            <a:r>
              <a:rPr lang="en-US" dirty="0" smtClean="0"/>
              <a:t>Pro-Team</a:t>
            </a:r>
            <a:r>
              <a:rPr lang="en-US" baseline="0" dirty="0" smtClean="0"/>
              <a:t> only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Salient aspects that prepare Coach and apprise </a:t>
            </a:r>
            <a:r>
              <a:rPr lang="en-US" baseline="0" dirty="0" smtClean="0"/>
              <a:t>team</a:t>
            </a:r>
          </a:p>
          <a:p>
            <a:pPr lvl="0">
              <a:buFont typeface="Arial"/>
              <a:buChar char="•"/>
            </a:pPr>
            <a:r>
              <a:rPr lang="en-US" baseline="0" dirty="0" smtClean="0"/>
              <a:t>No written document given (verbal only)</a:t>
            </a:r>
            <a:endParaRPr lang="en-US" dirty="0" smtClean="0"/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baseline="0" dirty="0" smtClean="0"/>
              <a:t>CS Process Map:</a:t>
            </a:r>
          </a:p>
          <a:p>
            <a:endParaRPr lang="en-US" b="1" u="sng" baseline="0" dirty="0" smtClean="0"/>
          </a:p>
          <a:p>
            <a:pPr lvl="0"/>
            <a:r>
              <a:rPr lang="en-US" dirty="0" smtClean="0"/>
              <a:t>Debrief for parents</a:t>
            </a:r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1200" b="1" u="sng" dirty="0" smtClean="0">
                <a:solidFill>
                  <a:srgbClr val="000000"/>
                </a:solidFill>
              </a:rPr>
              <a:t>Parent</a:t>
            </a:r>
            <a:r>
              <a:rPr lang="en-US" sz="1200" b="1" u="sng" baseline="0" dirty="0" smtClean="0">
                <a:solidFill>
                  <a:srgbClr val="000000"/>
                </a:solidFill>
              </a:rPr>
              <a:t> debrief in depth:</a:t>
            </a:r>
          </a:p>
          <a:p>
            <a:pPr>
              <a:buClr>
                <a:schemeClr val="accent2"/>
              </a:buClr>
            </a:pPr>
            <a:endParaRPr lang="en-US" sz="1200" b="1" u="sng" dirty="0" smtClean="0">
              <a:solidFill>
                <a:srgbClr val="0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sz="1200" b="1" dirty="0" smtClean="0">
                <a:solidFill>
                  <a:srgbClr val="000000"/>
                </a:solidFill>
              </a:rPr>
              <a:t>Debrief with coach and both parents present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200" dirty="0" smtClean="0"/>
              <a:t>Child Specialist is neutral “messenger”</a:t>
            </a:r>
          </a:p>
          <a:p>
            <a:pPr lvl="2"/>
            <a:r>
              <a:rPr lang="en-US" sz="1200" dirty="0" smtClean="0"/>
              <a:t>Presence can symbolize the child</a:t>
            </a:r>
          </a:p>
          <a:p>
            <a:pPr lvl="2"/>
            <a:r>
              <a:rPr lang="en-US" sz="1200" dirty="0" smtClean="0"/>
              <a:t>Rapport between coach/parent is not confounded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200" dirty="0" smtClean="0"/>
              <a:t>Coach manages</a:t>
            </a:r>
            <a:r>
              <a:rPr lang="en-US" sz="1200" baseline="0" dirty="0" smtClean="0"/>
              <a:t> adult relationship</a:t>
            </a:r>
            <a:endParaRPr lang="en-US" sz="1200" dirty="0" smtClean="0"/>
          </a:p>
          <a:p>
            <a:pPr lvl="2"/>
            <a:r>
              <a:rPr lang="en-US" sz="1200" dirty="0" smtClean="0"/>
              <a:t> Helps parents process difficult information</a:t>
            </a:r>
          </a:p>
          <a:p>
            <a:pPr lvl="2"/>
            <a:r>
              <a:rPr lang="en-US" sz="1200" dirty="0" smtClean="0"/>
              <a:t>Coach “holds” the information (accuracy/consistency) </a:t>
            </a:r>
          </a:p>
          <a:p>
            <a:pPr>
              <a:buClr>
                <a:schemeClr val="accent2"/>
              </a:buClr>
            </a:pPr>
            <a:r>
              <a:rPr lang="en-US" sz="1200" b="1" dirty="0" smtClean="0">
                <a:solidFill>
                  <a:srgbClr val="000000"/>
                </a:solidFill>
              </a:rPr>
              <a:t>Convey child info directly but respectfully</a:t>
            </a:r>
          </a:p>
          <a:p>
            <a:pPr lvl="2"/>
            <a:r>
              <a:rPr lang="en-US" sz="1200" dirty="0" smtClean="0"/>
              <a:t>Tailor information to allow parents to successfully “hear” </a:t>
            </a:r>
          </a:p>
          <a:p>
            <a:pPr lvl="2"/>
            <a:r>
              <a:rPr lang="en-US" sz="1200" dirty="0" smtClean="0"/>
              <a:t>Normalize issues or challenges </a:t>
            </a:r>
          </a:p>
          <a:p>
            <a:pPr lvl="2"/>
            <a:r>
              <a:rPr lang="en-US" sz="1200" dirty="0" smtClean="0"/>
              <a:t>Provide hope and strategies (utilize strengths)</a:t>
            </a:r>
          </a:p>
          <a:p>
            <a:pPr lvl="2"/>
            <a:r>
              <a:rPr lang="en-US" sz="1200" dirty="0" smtClean="0"/>
              <a:t>Provide support for </a:t>
            </a:r>
            <a:r>
              <a:rPr lang="en-US" sz="1200" b="1" dirty="0" smtClean="0"/>
              <a:t>both</a:t>
            </a:r>
            <a:r>
              <a:rPr lang="en-US" sz="1200" dirty="0" smtClean="0"/>
              <a:t> parents relationship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Additional/Ongoing</a:t>
            </a:r>
            <a:r>
              <a:rPr lang="en-US" b="1" u="sng" baseline="0" dirty="0" smtClean="0">
                <a:solidFill>
                  <a:schemeClr val="tx1"/>
                </a:solidFill>
              </a:rPr>
              <a:t> Support : Still here but in the wings</a:t>
            </a:r>
          </a:p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CS supports for parents</a:t>
            </a:r>
            <a:r>
              <a:rPr lang="en-US" b="1" baseline="0" dirty="0" smtClean="0">
                <a:solidFill>
                  <a:schemeClr val="tx1"/>
                </a:solidFill>
              </a:rPr>
              <a:t> and team</a:t>
            </a:r>
            <a:r>
              <a:rPr lang="en-US" b="1" dirty="0" smtClean="0">
                <a:solidFill>
                  <a:schemeClr val="tx1"/>
                </a:solidFill>
              </a:rPr>
              <a:t>:  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Team meetings</a:t>
            </a:r>
            <a:r>
              <a:rPr lang="en-US" b="0" baseline="0" dirty="0" smtClean="0">
                <a:solidFill>
                  <a:schemeClr val="tx1"/>
                </a:solidFill>
              </a:rPr>
              <a:t> with clients (</a:t>
            </a:r>
            <a:r>
              <a:rPr lang="en-US" b="0" baseline="0" dirty="0" err="1" smtClean="0">
                <a:solidFill>
                  <a:schemeClr val="tx1"/>
                </a:solidFill>
              </a:rPr>
              <a:t>PP’s</a:t>
            </a:r>
            <a:r>
              <a:rPr lang="en-US" b="0" baseline="0" dirty="0" smtClean="0">
                <a:solidFill>
                  <a:schemeClr val="tx1"/>
                </a:solidFill>
              </a:rPr>
              <a:t>, kid issues, co-parenting)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Pro</a:t>
            </a:r>
            <a:r>
              <a:rPr lang="en-US" b="0" baseline="0" dirty="0" smtClean="0">
                <a:solidFill>
                  <a:schemeClr val="tx1"/>
                </a:solidFill>
              </a:rPr>
              <a:t>-Team </a:t>
            </a:r>
            <a:r>
              <a:rPr lang="en-US" b="0" dirty="0" smtClean="0">
                <a:solidFill>
                  <a:schemeClr val="tx1"/>
                </a:solidFill>
              </a:rPr>
              <a:t>meetings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Work with parents/children</a:t>
            </a:r>
            <a:r>
              <a:rPr lang="en-US" b="0" baseline="0" dirty="0" smtClean="0">
                <a:solidFill>
                  <a:schemeClr val="tx1"/>
                </a:solidFill>
              </a:rPr>
              <a:t> with team permission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When</a:t>
            </a:r>
            <a:r>
              <a:rPr lang="en-US" b="1" baseline="0" dirty="0" smtClean="0">
                <a:solidFill>
                  <a:schemeClr val="tx1"/>
                </a:solidFill>
              </a:rPr>
              <a:t> Therapy is needed- Referrals:</a:t>
            </a:r>
          </a:p>
          <a:p>
            <a:r>
              <a:rPr lang="en-US" b="0" baseline="0" dirty="0" smtClean="0">
                <a:solidFill>
                  <a:schemeClr val="tx1"/>
                </a:solidFill>
              </a:rPr>
              <a:t>I</a:t>
            </a:r>
            <a:r>
              <a:rPr lang="en-US" b="0" dirty="0" smtClean="0">
                <a:solidFill>
                  <a:schemeClr val="tx1"/>
                </a:solidFill>
              </a:rPr>
              <a:t>f getting worse rather than better after several months of consistency &amp; stability: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Significant and persistent sleep problems/somatic complaints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Significant behavioral or academic issues at school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Frequent angry or violent outbursts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Withdrawal from loved ones and/or peers </a:t>
            </a:r>
          </a:p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ideas: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Kid</a:t>
            </a:r>
            <a:r>
              <a:rPr lang="en-US" baseline="0" dirty="0" smtClean="0"/>
              <a:t> divorce coaches (Karen)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More standardized and utilized CS’ in and outside of Collaborative</a:t>
            </a:r>
            <a:r>
              <a:rPr lang="en-US" baseline="0" dirty="0" smtClean="0"/>
              <a:t> (</a:t>
            </a:r>
            <a:r>
              <a:rPr lang="en-US" baseline="0" dirty="0" smtClean="0"/>
              <a:t>the anti-parent evaluation)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More standardized Parent Coordination (is it co-parent coaching or 	mediation)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Individual therapy resources that support Collaborative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ideas: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aseline="0" dirty="0" smtClean="0"/>
              <a:t>Lack of accountability for non-compliant parents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Parental alienation- difficult to diagnose and most interventions take too long and are ineffective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Parents who relocate and don’t acknowledge complexities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Kids refusal of residential time (diagnosing problem, managing parents reactions and conflict)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Creating hopeful “Stories” of strength and resilience</a:t>
            </a:r>
            <a:r>
              <a:rPr lang="en-US" b="0" dirty="0" smtClean="0">
                <a:solidFill>
                  <a:srgbClr val="000000"/>
                </a:solidFill>
              </a:rPr>
              <a:t>-</a:t>
            </a:r>
            <a:r>
              <a:rPr lang="en-US" dirty="0" smtClean="0">
                <a:solidFill>
                  <a:schemeClr val="accent1"/>
                </a:solidFill>
              </a:rPr>
              <a:t>Things WILL change but: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Parent’s love remains unchanged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Family is flexible, strong and enduring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Adults are competent and can ultimately meet the challenges successfully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Grief will pass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Everyone deserves to be happy and will find joy again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Children have the freedom to remain kids and enjoy their childhood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ideas: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Kid</a:t>
            </a:r>
            <a:r>
              <a:rPr lang="en-US" baseline="0" dirty="0" smtClean="0"/>
              <a:t> divorce coaches (Karen)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More standardized and utilized CS’ in and outside of Collaborative 	(the anti-parent evaluation)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More standardized Parent Coordination (is it co-parent coaching or 	mediation)</a:t>
            </a:r>
          </a:p>
          <a:p>
            <a:pPr lvl="1">
              <a:buFont typeface="Arial"/>
              <a:buChar char="•"/>
            </a:pPr>
            <a:r>
              <a:rPr lang="en-US" baseline="0" smtClean="0"/>
              <a:t>Individual </a:t>
            </a:r>
            <a:r>
              <a:rPr lang="en-US" baseline="0" dirty="0" smtClean="0"/>
              <a:t>therapy resources that support Collaborative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Typical Engagement</a:t>
            </a:r>
            <a:r>
              <a:rPr lang="en-US" b="1" u="sng" baseline="0" dirty="0" smtClean="0"/>
              <a:t> Process:</a:t>
            </a:r>
          </a:p>
          <a:p>
            <a:endParaRPr lang="en-US" b="1" u="sng" baseline="0" dirty="0" smtClean="0"/>
          </a:p>
          <a:p>
            <a:pPr lvl="0"/>
            <a:r>
              <a:rPr lang="en-US" dirty="0" smtClean="0"/>
              <a:t>Parent interview</a:t>
            </a:r>
          </a:p>
          <a:p>
            <a:pPr lvl="0"/>
            <a:r>
              <a:rPr lang="en-US" dirty="0" smtClean="0"/>
              <a:t>Child(ren) interview</a:t>
            </a:r>
          </a:p>
          <a:p>
            <a:pPr lvl="0"/>
            <a:r>
              <a:rPr lang="en-US" dirty="0" smtClean="0"/>
              <a:t>Summary write up for Pro-team</a:t>
            </a:r>
          </a:p>
          <a:p>
            <a:pPr lvl="0"/>
            <a:r>
              <a:rPr lang="en-US" dirty="0" smtClean="0"/>
              <a:t>Debrief for parents</a:t>
            </a:r>
          </a:p>
          <a:p>
            <a:pPr lvl="0"/>
            <a:r>
              <a:rPr lang="en-US" dirty="0" smtClean="0"/>
              <a:t>Additional support-Parents/team</a:t>
            </a:r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none" baseline="0" dirty="0" smtClean="0"/>
              <a:t>Parents anxiety and conflict wrapped in a “kid problem”:</a:t>
            </a:r>
          </a:p>
          <a:p>
            <a:r>
              <a:rPr lang="en-US" b="0" u="none" baseline="0" dirty="0" smtClean="0"/>
              <a:t>Can’t think/problem solve- Turtle on their back</a:t>
            </a:r>
          </a:p>
          <a:p>
            <a:r>
              <a:rPr lang="en-US" b="0" u="none" baseline="0" dirty="0" smtClean="0"/>
              <a:t>Difficulty managing own emotions</a:t>
            </a:r>
          </a:p>
          <a:p>
            <a:pPr lvl="0">
              <a:buClr>
                <a:schemeClr val="accent1"/>
              </a:buClr>
              <a:buFont typeface="Arial"/>
              <a:buNone/>
            </a:pPr>
            <a:r>
              <a:rPr lang="en-US" b="0" u="none" baseline="0" dirty="0" smtClean="0"/>
              <a:t>Takes focus off meeting kids needs and on conflict</a:t>
            </a: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b="0" dirty="0" smtClean="0"/>
              <a:t>Minimize difficulties</a:t>
            </a: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b="0" dirty="0" smtClean="0"/>
              <a:t>Over-emphasize difficulties</a:t>
            </a:r>
          </a:p>
          <a:p>
            <a:pPr lvl="1">
              <a:buClr>
                <a:schemeClr val="accent1"/>
              </a:buClr>
              <a:buFont typeface="Arial"/>
              <a:buNone/>
            </a:pPr>
            <a:endParaRPr lang="en-US" b="1" dirty="0" smtClean="0"/>
          </a:p>
          <a:p>
            <a:pPr lvl="0">
              <a:buClr>
                <a:schemeClr val="accent1"/>
              </a:buClr>
              <a:buFont typeface="Arial"/>
              <a:buNone/>
            </a:pPr>
            <a:r>
              <a:rPr lang="en-US" b="1" dirty="0" smtClean="0"/>
              <a:t>Common</a:t>
            </a:r>
            <a:r>
              <a:rPr lang="en-US" b="1" baseline="0" dirty="0" smtClean="0"/>
              <a:t> areas of conflict</a:t>
            </a:r>
          </a:p>
          <a:p>
            <a:pPr lvl="0">
              <a:buClr>
                <a:schemeClr val="accent1"/>
              </a:buClr>
              <a:buFont typeface="Arial"/>
              <a:buNone/>
            </a:pPr>
            <a:r>
              <a:rPr lang="en-US" b="0" baseline="0" dirty="0" smtClean="0"/>
              <a:t>Parenting history </a:t>
            </a:r>
            <a:endParaRPr lang="en-US" b="0" dirty="0" smtClean="0"/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b="0" dirty="0" smtClean="0"/>
              <a:t>Fear of</a:t>
            </a:r>
            <a:r>
              <a:rPr lang="en-US" b="0" baseline="0" dirty="0" smtClean="0"/>
              <a:t> l</a:t>
            </a:r>
            <a:r>
              <a:rPr lang="en-US" b="0" dirty="0" smtClean="0"/>
              <a:t>osing</a:t>
            </a:r>
            <a:r>
              <a:rPr lang="en-US" b="0" baseline="0" dirty="0" smtClean="0"/>
              <a:t> roles/learning new roles</a:t>
            </a:r>
            <a:endParaRPr lang="en-US" b="0" dirty="0" smtClean="0"/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US" b="0" dirty="0" smtClean="0"/>
              <a:t>Limit capacity for others</a:t>
            </a:r>
            <a:r>
              <a:rPr lang="en-US" b="0" baseline="0" dirty="0" smtClean="0"/>
              <a:t> </a:t>
            </a:r>
            <a:r>
              <a:rPr lang="en-US" b="0" dirty="0" smtClean="0"/>
              <a:t>growth (they</a:t>
            </a:r>
            <a:r>
              <a:rPr lang="en-US" b="0" baseline="0" dirty="0" smtClean="0"/>
              <a:t> always/never…)</a:t>
            </a:r>
          </a:p>
          <a:p>
            <a:r>
              <a:rPr lang="en-US" b="1" baseline="0" dirty="0" smtClean="0"/>
              <a:t>Divorce story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Differences in Pacing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Guilt/anger may drive 	</a:t>
            </a:r>
            <a:endParaRPr lang="en-US" dirty="0" smtClean="0"/>
          </a:p>
          <a:p>
            <a:pPr lvl="0">
              <a:buClr>
                <a:schemeClr val="accent1"/>
              </a:buClr>
              <a:buFont typeface="Arial"/>
              <a:buNone/>
            </a:pPr>
            <a:endParaRPr lang="en-US" b="0" dirty="0" smtClean="0"/>
          </a:p>
          <a:p>
            <a:endParaRPr lang="en-US" b="0" u="none" baseline="0" dirty="0" smtClean="0"/>
          </a:p>
          <a:p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45A76-7013-9745-8564-CB57DC992D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none" baseline="0" dirty="0" smtClean="0"/>
              <a:t>Conflict may reveal unique motivations of parents and opportunities to engage 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Reframing and replacing is like CBT 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Reinforcing is like ‘Motivational Interviewing’ (pairing the present actions with the stated goal to illuminate the gap)</a:t>
            </a:r>
          </a:p>
          <a:p>
            <a:endParaRPr lang="en-US" b="0" u="none" baseline="0" dirty="0" smtClean="0"/>
          </a:p>
          <a:p>
            <a:endParaRPr lang="en-US" b="1" u="none" baseline="0" dirty="0" smtClean="0"/>
          </a:p>
          <a:p>
            <a:endParaRPr lang="en-US" b="1" baseline="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45A76-7013-9745-8564-CB57DC992D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baseline="0" dirty="0" smtClean="0">
                <a:solidFill>
                  <a:srgbClr val="000000"/>
                </a:solidFill>
              </a:rPr>
              <a:t>Parent interview begins to set expectations/model:</a:t>
            </a:r>
          </a:p>
          <a:p>
            <a:endParaRPr lang="en-US" sz="1200" b="1" u="sng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“</a:t>
            </a:r>
            <a:r>
              <a:rPr lang="en-US" sz="1200" b="1" dirty="0" smtClean="0">
                <a:solidFill>
                  <a:srgbClr val="000000"/>
                </a:solidFill>
              </a:rPr>
              <a:t>The Loving Guide”- Mountaineering Example (storytelling)</a:t>
            </a:r>
          </a:p>
          <a:p>
            <a:pPr lvl="1"/>
            <a:r>
              <a:rPr lang="en-US" sz="1200" dirty="0" smtClean="0"/>
              <a:t>Remain the leader</a:t>
            </a:r>
          </a:p>
          <a:p>
            <a:pPr lvl="1"/>
            <a:r>
              <a:rPr lang="en-US" sz="1200" dirty="0" smtClean="0"/>
              <a:t>Make sound decisions</a:t>
            </a:r>
          </a:p>
          <a:p>
            <a:pPr lvl="1"/>
            <a:r>
              <a:rPr lang="en-US" sz="1200" dirty="0" smtClean="0"/>
              <a:t>Reassure and comfort in words and actions</a:t>
            </a:r>
          </a:p>
          <a:p>
            <a:pPr lvl="1"/>
            <a:r>
              <a:rPr lang="en-US" sz="1200" dirty="0" smtClean="0"/>
              <a:t>Inspire confidence and hope in the future</a:t>
            </a:r>
          </a:p>
          <a:p>
            <a:pPr lvl="1"/>
            <a:endParaRPr lang="en-US" sz="1200" dirty="0" smtClean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1200" b="1" dirty="0" smtClean="0">
                <a:solidFill>
                  <a:srgbClr val="000000"/>
                </a:solidFill>
              </a:rPr>
              <a:t>“Divorce Talk” (Sharing storytelling</a:t>
            </a:r>
            <a:r>
              <a:rPr lang="en-US" sz="1200" b="1" baseline="0" dirty="0" smtClean="0">
                <a:solidFill>
                  <a:srgbClr val="000000"/>
                </a:solidFill>
              </a:rPr>
              <a:t> with children)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 lvl="1"/>
            <a:r>
              <a:rPr lang="en-US" sz="1200" dirty="0" smtClean="0"/>
              <a:t>What is happening</a:t>
            </a:r>
          </a:p>
          <a:p>
            <a:pPr lvl="1"/>
            <a:r>
              <a:rPr lang="en-US" sz="1200" dirty="0" smtClean="0"/>
              <a:t>Why</a:t>
            </a:r>
          </a:p>
          <a:p>
            <a:pPr lvl="1"/>
            <a:r>
              <a:rPr lang="en-US" sz="1200" dirty="0" smtClean="0"/>
              <a:t>How things will change/not change </a:t>
            </a:r>
          </a:p>
          <a:p>
            <a:pPr lvl="1"/>
            <a:r>
              <a:rPr lang="en-US" sz="1200" dirty="0" smtClean="0"/>
              <a:t>When</a:t>
            </a:r>
          </a:p>
          <a:p>
            <a:pPr lvl="1"/>
            <a:endParaRPr lang="en-US" sz="1200" dirty="0" smtClean="0"/>
          </a:p>
          <a:p>
            <a:pPr lvl="0"/>
            <a:r>
              <a:rPr lang="en-US" sz="1200" b="1" dirty="0" smtClean="0"/>
              <a:t>What really hurts in divorce (Education</a:t>
            </a:r>
            <a:r>
              <a:rPr lang="en-US" sz="1200" b="1" baseline="0" dirty="0" smtClean="0"/>
              <a:t> and setting expectations)</a:t>
            </a:r>
            <a:endParaRPr lang="en-US" sz="1200" b="1" dirty="0" smtClean="0"/>
          </a:p>
          <a:p>
            <a:pPr lvl="1">
              <a:buFont typeface="Arial"/>
              <a:buNone/>
            </a:pPr>
            <a:r>
              <a:rPr lang="en-US" sz="1200" dirty="0" smtClean="0"/>
              <a:t>Conflict that’s scary/frequent</a:t>
            </a:r>
          </a:p>
          <a:p>
            <a:pPr lvl="1">
              <a:buFont typeface="Arial"/>
              <a:buNone/>
            </a:pPr>
            <a:r>
              <a:rPr lang="en-US" sz="1200" dirty="0" smtClean="0"/>
              <a:t>Conflict</a:t>
            </a:r>
            <a:r>
              <a:rPr lang="en-US" sz="1200" baseline="0" dirty="0" smtClean="0"/>
              <a:t> that challenges kid life</a:t>
            </a:r>
          </a:p>
          <a:p>
            <a:pPr lvl="1">
              <a:buFont typeface="Arial"/>
              <a:buNone/>
            </a:pPr>
            <a:r>
              <a:rPr lang="en-US" sz="1200" baseline="0" dirty="0" smtClean="0"/>
              <a:t>Conflict that interferes with relationships</a:t>
            </a:r>
          </a:p>
          <a:p>
            <a:pPr lvl="1">
              <a:buFont typeface="Arial"/>
              <a:buNone/>
            </a:pPr>
            <a:r>
              <a:rPr lang="en-US" sz="1200" baseline="0" dirty="0" smtClean="0"/>
              <a:t>Parenting not adequate (monitoring/routines/emotional support)</a:t>
            </a:r>
            <a:endParaRPr lang="en-US" sz="1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45A76-7013-9745-8564-CB57DC992D2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baseline="0" dirty="0" smtClean="0"/>
              <a:t>CS Process Map:</a:t>
            </a:r>
          </a:p>
          <a:p>
            <a:endParaRPr lang="en-US" b="1" u="sng" baseline="0" dirty="0" smtClean="0"/>
          </a:p>
          <a:p>
            <a:pPr lvl="0"/>
            <a:r>
              <a:rPr lang="en-US" dirty="0" err="1" smtClean="0"/>
              <a:t>Child(ren</a:t>
            </a:r>
            <a:r>
              <a:rPr lang="en-US" dirty="0" smtClean="0"/>
              <a:t>) interview</a:t>
            </a:r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00"/>
                </a:solidFill>
              </a:rPr>
              <a:t>Child</a:t>
            </a:r>
            <a:r>
              <a:rPr lang="en-US" b="1" u="sng" baseline="0" dirty="0" smtClean="0">
                <a:solidFill>
                  <a:srgbClr val="000000"/>
                </a:solidFill>
              </a:rPr>
              <a:t> interview: Gathering the voice of the child</a:t>
            </a:r>
          </a:p>
          <a:p>
            <a:r>
              <a:rPr lang="en-US" b="0" u="none" dirty="0" smtClean="0">
                <a:solidFill>
                  <a:srgbClr val="000000"/>
                </a:solidFill>
              </a:rPr>
              <a:t>(Individual</a:t>
            </a:r>
            <a:r>
              <a:rPr lang="en-US" b="0" u="none" baseline="0" dirty="0" smtClean="0">
                <a:solidFill>
                  <a:srgbClr val="000000"/>
                </a:solidFill>
              </a:rPr>
              <a:t>/one session)</a:t>
            </a:r>
            <a:endParaRPr lang="en-US" b="0" u="none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Looking for Appropriate, useful information only</a:t>
            </a:r>
          </a:p>
          <a:p>
            <a:pPr lvl="1"/>
            <a:r>
              <a:rPr lang="en-US" dirty="0" smtClean="0"/>
              <a:t>Temperament</a:t>
            </a:r>
          </a:p>
          <a:p>
            <a:pPr lvl="1"/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Parent/sibling relationships</a:t>
            </a:r>
          </a:p>
          <a:p>
            <a:pPr lvl="1"/>
            <a:r>
              <a:rPr lang="en-US" dirty="0" smtClean="0"/>
              <a:t>Other sources of support (other family, peers, activities/interests)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Significance of Development: can create “vulnerabilities” or strengths</a:t>
            </a:r>
          </a:p>
          <a:p>
            <a:pPr lvl="1"/>
            <a:r>
              <a:rPr lang="en-US" dirty="0" smtClean="0"/>
              <a:t>Factors: Cognitive/Emotional/Moral/Social </a:t>
            </a:r>
          </a:p>
          <a:p>
            <a:pPr lvl="1"/>
            <a:r>
              <a:rPr lang="en-US" dirty="0" smtClean="0"/>
              <a:t>Not necessarily something the parent’s did “wrong” (can be useful in defusing blame/conflict) </a:t>
            </a:r>
          </a:p>
          <a:p>
            <a:pPr lvl="1"/>
            <a:r>
              <a:rPr lang="en-US" dirty="0" smtClean="0"/>
              <a:t>Focuses energy positively on helping children (future focus)</a:t>
            </a:r>
          </a:p>
          <a:p>
            <a:pPr lvl="1"/>
            <a:r>
              <a:rPr lang="en-US" dirty="0" smtClean="0"/>
              <a:t>Manage parent’s expectations</a:t>
            </a:r>
          </a:p>
          <a:p>
            <a:pPr lvl="1"/>
            <a:endParaRPr lang="en-US" dirty="0" smtClean="0"/>
          </a:p>
          <a:p>
            <a:pPr lvl="0"/>
            <a:r>
              <a:rPr lang="en-US" b="1" dirty="0" smtClean="0"/>
              <a:t>Plant</a:t>
            </a:r>
            <a:r>
              <a:rPr lang="en-US" b="1" baseline="0" dirty="0" smtClean="0"/>
              <a:t> seeds for parents to nurture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u="sng" baseline="0" dirty="0" smtClean="0">
                <a:solidFill>
                  <a:schemeClr val="tx1"/>
                </a:solidFill>
              </a:rPr>
              <a:t>Birth-2 Attachment: “Can I trust the world?” </a:t>
            </a:r>
          </a:p>
          <a:p>
            <a:pPr>
              <a:buNone/>
            </a:pPr>
            <a:endParaRPr lang="en-US" sz="1200" b="1" u="none" baseline="0" dirty="0" smtClean="0">
              <a:solidFill>
                <a:schemeClr val="tx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Focus on parents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Lack of “memory”- need consistency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Unable to understand/communicate</a:t>
            </a: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Unable</a:t>
            </a:r>
            <a:r>
              <a:rPr lang="en-US" sz="1200" baseline="0" dirty="0" smtClean="0">
                <a:solidFill>
                  <a:schemeClr val="tx1"/>
                </a:solidFill>
              </a:rPr>
              <a:t> to regulate self/parents provide nervous system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1200" dirty="0" smtClean="0">
                <a:solidFill>
                  <a:schemeClr val="tx1"/>
                </a:solidFill>
              </a:rPr>
              <a:t>Attachment needs</a:t>
            </a:r>
            <a:r>
              <a:rPr lang="en-US" sz="1200" baseline="0" dirty="0" smtClean="0">
                <a:solidFill>
                  <a:schemeClr val="tx1"/>
                </a:solidFill>
              </a:rPr>
              <a:t> can challenge residential schedule</a:t>
            </a:r>
          </a:p>
          <a:p>
            <a:pPr lvl="1">
              <a:buClr>
                <a:schemeClr val="accent1"/>
              </a:buClr>
            </a:pPr>
            <a:r>
              <a:rPr lang="en-US" sz="1200" baseline="0" dirty="0" smtClean="0">
                <a:solidFill>
                  <a:schemeClr val="tx1"/>
                </a:solidFill>
              </a:rPr>
              <a:t>	Need flexibility/creativity to meet needs </a:t>
            </a:r>
          </a:p>
          <a:p>
            <a:pPr lvl="1">
              <a:buClr>
                <a:schemeClr val="accent1"/>
              </a:buClr>
            </a:pPr>
            <a:r>
              <a:rPr lang="en-US" sz="1200" baseline="0" dirty="0" smtClean="0">
                <a:solidFill>
                  <a:schemeClr val="tx1"/>
                </a:solidFill>
              </a:rPr>
              <a:t>	Need cooperation for consistency</a:t>
            </a:r>
          </a:p>
          <a:p>
            <a:pPr lvl="1">
              <a:buClr>
                <a:schemeClr val="accent1"/>
              </a:buClr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 smtClean="0">
                <a:solidFill>
                  <a:schemeClr val="tx1"/>
                </a:solidFill>
              </a:rPr>
              <a:t>*Once</a:t>
            </a:r>
            <a:r>
              <a:rPr lang="en-US" sz="1200" b="0" u="none" baseline="0" dirty="0" smtClean="0">
                <a:solidFill>
                  <a:schemeClr val="tx1"/>
                </a:solidFill>
              </a:rPr>
              <a:t> breastfeeding established and can pump- increased ability for overnights</a:t>
            </a:r>
            <a:endParaRPr lang="en-US" sz="1200" b="0" u="none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lvl="1"/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F7B8-6BB8-D944-BD7D-AC375ACA08E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55B3AB-33EA-5146-8677-BC104AD35A6C}" type="datetimeFigureOut">
              <a:rPr lang="en-US" smtClean="0"/>
              <a:pPr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E7FD83-E6CF-0846-A9C9-18E8135607C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Child Specialist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Using a Child Specialist to Engage and Maintain Client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4500"/>
            <a:ext cx="8913813" cy="134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2-4: Autonomy</a:t>
            </a:r>
            <a:br>
              <a:rPr lang="en-US" dirty="0" smtClean="0"/>
            </a:br>
            <a:r>
              <a:rPr lang="en-US" dirty="0" smtClean="0"/>
              <a:t>“Is it okay to be me?”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9" y="1981200"/>
            <a:ext cx="8229600" cy="4533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“His tantrums are out of control- he’s really confused” (Mom)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 “isn’t that pretty normal for a toddler?” (Dad)</a:t>
            </a:r>
          </a:p>
          <a:p>
            <a:pPr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  <p:pic>
        <p:nvPicPr>
          <p:cNvPr id="7" name="Picture 6" descr="tantrum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816" y="332001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7400"/>
            <a:ext cx="8913813" cy="12127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4-6 : Initiative</a:t>
            </a:r>
            <a:br>
              <a:rPr lang="en-US" dirty="0" smtClean="0"/>
            </a:br>
            <a:r>
              <a:rPr lang="en-US" dirty="0" smtClean="0"/>
              <a:t>“Is it okay to explore?”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100"/>
            <a:ext cx="8229600" cy="44114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noFill/>
              </a:rPr>
              <a:t>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2300" y="2628900"/>
            <a:ext cx="756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“ I think so. I need to be better so they don’t fight”</a:t>
            </a:r>
          </a:p>
          <a:p>
            <a:pPr algn="ctr"/>
            <a:r>
              <a:rPr lang="en-US" sz="2000" b="1" i="1" dirty="0" smtClean="0"/>
              <a:t> (Alec 6 when asked if he thought parents would reunite)</a:t>
            </a:r>
          </a:p>
          <a:p>
            <a:pPr algn="ctr"/>
            <a:endParaRPr lang="en-US" sz="2000" b="1" i="1" dirty="0" smtClean="0"/>
          </a:p>
          <a:p>
            <a:pPr algn="ctr"/>
            <a:r>
              <a:rPr lang="en-US" sz="2000" b="1" i="1" dirty="0" smtClean="0"/>
              <a:t>“Mom and dad are getting separate. I’m not sure what that means” (Mia 6)</a:t>
            </a:r>
            <a:endParaRPr lang="en-US" sz="2000" b="1" i="1" dirty="0"/>
          </a:p>
        </p:txBody>
      </p:sp>
      <p:pic>
        <p:nvPicPr>
          <p:cNvPr id="7" name="Picture 6" descr="explor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00" y="4260116"/>
            <a:ext cx="3568700" cy="227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8913813" cy="13843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6-12: Competence</a:t>
            </a:r>
            <a:br>
              <a:rPr lang="en-US" dirty="0" smtClean="0"/>
            </a:br>
            <a:r>
              <a:rPr lang="en-US" dirty="0" smtClean="0"/>
              <a:t>“Can I make it in the world?”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15300" cy="4589929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40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4900" y="1676401"/>
            <a:ext cx="70993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 smtClean="0">
              <a:solidFill>
                <a:srgbClr val="000000"/>
              </a:solidFill>
            </a:endParaRPr>
          </a:p>
          <a:p>
            <a:pPr algn="ctr"/>
            <a:endParaRPr lang="en-US" b="1" i="1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0000"/>
                </a:solidFill>
              </a:rPr>
              <a:t>“It’s not fair, dad doesn’t have as much time- it should be equal” (Brigit 10)</a:t>
            </a:r>
          </a:p>
          <a:p>
            <a:pPr algn="ctr"/>
            <a:endParaRPr lang="en-US" sz="2000" b="1" i="1" dirty="0" smtClean="0">
              <a:solidFill>
                <a:srgbClr val="0000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0000"/>
                </a:solidFill>
              </a:rPr>
              <a:t>“Dad’s always sad. I try to make him happy. I think he’s lonely without us so I want to stay with him” (Fin 8)</a:t>
            </a:r>
          </a:p>
          <a:p>
            <a:pPr algn="ctr"/>
            <a:endParaRPr lang="en-US" sz="2000" b="1" i="1" dirty="0" smtClean="0">
              <a:solidFill>
                <a:srgbClr val="000000"/>
              </a:solidFill>
            </a:endParaRPr>
          </a:p>
          <a:p>
            <a:pPr algn="ctr"/>
            <a:endParaRPr lang="en-US" sz="2000" b="1" i="1" dirty="0" smtClean="0">
              <a:solidFill>
                <a:srgbClr val="000000"/>
              </a:solidFill>
            </a:endParaRPr>
          </a:p>
          <a:p>
            <a:pPr algn="ctr"/>
            <a:endParaRPr lang="en-US" b="1" dirty="0" smtClean="0">
              <a:solidFill>
                <a:srgbClr val="000000"/>
              </a:solidFill>
            </a:endParaRPr>
          </a:p>
        </p:txBody>
      </p:sp>
      <p:pic>
        <p:nvPicPr>
          <p:cNvPr id="20" name="Picture 19" descr="girl ska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269513"/>
            <a:ext cx="5257800" cy="2588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6400"/>
            <a:ext cx="8913813" cy="111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13-19: Identity &amp; Independence </a:t>
            </a:r>
            <a:br>
              <a:rPr lang="en-US" dirty="0" smtClean="0"/>
            </a:br>
            <a:r>
              <a:rPr lang="en-US" dirty="0" smtClean="0"/>
              <a:t>“Who am I &amp; what can I be?”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100"/>
            <a:ext cx="8229600" cy="4883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“Mom tells me all this stuff and it’s weird- she’s my mom not my friend and dad has just lost it. I think both of them are behaving like kids” (Kylie 17)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“Dad left us. He cheated on mom so that’s why I think I should get to decide if I go or not.” (Jake 16)</a:t>
            </a:r>
          </a:p>
          <a:p>
            <a:pPr>
              <a:buNone/>
            </a:pPr>
            <a:endParaRPr lang="en-US" i="1" dirty="0" smtClean="0">
              <a:solidFill>
                <a:srgbClr val="000000"/>
              </a:solidFill>
            </a:endParaRPr>
          </a:p>
        </p:txBody>
      </p:sp>
      <p:pic>
        <p:nvPicPr>
          <p:cNvPr id="17" name="Picture 16" descr="teen spor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833900"/>
            <a:ext cx="3822700" cy="2865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Process Map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Process Map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9000"/>
            <a:ext cx="8913813" cy="889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Parent Debrief: </a:t>
            </a:r>
            <a:r>
              <a:rPr lang="en-US" dirty="0" err="1" smtClean="0"/>
              <a:t>Presetnting</a:t>
            </a:r>
            <a:r>
              <a:rPr lang="en-US" dirty="0" smtClean="0"/>
              <a:t> challenges and strategies for growth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425700"/>
            <a:ext cx="8064500" cy="384062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sz="2200" b="1" dirty="0" smtClean="0">
                <a:solidFill>
                  <a:srgbClr val="000000"/>
                </a:solidFill>
              </a:rPr>
              <a:t>Debrief with coach and both parents present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Child Specialist is neutral “messenger”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Coach manages adult relationship </a:t>
            </a:r>
          </a:p>
          <a:p>
            <a:pPr>
              <a:buClr>
                <a:schemeClr val="accent2"/>
              </a:buClr>
            </a:pPr>
            <a:r>
              <a:rPr lang="en-US" b="1" dirty="0" smtClean="0">
                <a:solidFill>
                  <a:srgbClr val="000000"/>
                </a:solidFill>
              </a:rPr>
              <a:t>Convey child info directly but respectfully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solidFill>
                  <a:srgbClr val="000000"/>
                </a:solidFill>
              </a:rPr>
              <a:t>Normalize and focus on strengths 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solidFill>
                  <a:srgbClr val="000000"/>
                </a:solidFill>
              </a:rPr>
              <a:t>Future focus and offer positive strategies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Process Map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8915400" cy="113014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Brick Walls and other Frustrations: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</a:rPr>
              <a:t>What kid/parent problems that keep coming up?</a:t>
            </a:r>
          </a:p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39900"/>
            <a:ext cx="8915400" cy="1295243"/>
          </a:xfr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What’s Missing in Addressing Problems?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</a:rPr>
              <a:t>What resources or solutions are missing? </a:t>
            </a:r>
          </a:p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Tasks of the Child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4100"/>
            <a:ext cx="8115300" cy="4140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  <a:defRPr/>
            </a:pPr>
            <a:r>
              <a:rPr lang="en-US" b="1" dirty="0" smtClean="0"/>
              <a:t>Allow kids to retain their childhood- Be the child’s voice while keeping </a:t>
            </a:r>
            <a:r>
              <a:rPr lang="en-US" b="1" dirty="0"/>
              <a:t>kids out of the divorce </a:t>
            </a:r>
            <a:r>
              <a:rPr lang="en-US" b="1" dirty="0" smtClean="0"/>
              <a:t>process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b="1" dirty="0"/>
              <a:t>Give feedback and education to</a:t>
            </a:r>
            <a:r>
              <a:rPr lang="en-US" b="1" dirty="0" smtClean="0"/>
              <a:t> help parents make </a:t>
            </a:r>
            <a:r>
              <a:rPr lang="en-US" b="1" dirty="0"/>
              <a:t>healthy child-centered decisions in divorce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b="1" dirty="0"/>
              <a:t>Reduce conflict and anxiety and increase coping skills </a:t>
            </a:r>
            <a:r>
              <a:rPr lang="en-US" b="1" dirty="0" smtClean="0"/>
              <a:t>for </a:t>
            </a:r>
            <a:r>
              <a:rPr lang="en-US" b="1" dirty="0"/>
              <a:t>parents and children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b="1" dirty="0"/>
              <a:t>Maintain and strengthen </a:t>
            </a:r>
            <a:r>
              <a:rPr lang="en-US" b="1" dirty="0" smtClean="0"/>
              <a:t>child-parent relationships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b="1" dirty="0" smtClean="0"/>
              <a:t>Increase </a:t>
            </a:r>
            <a:r>
              <a:rPr lang="en-US" b="1" dirty="0"/>
              <a:t>effective parenting skills during and post-</a:t>
            </a:r>
            <a:r>
              <a:rPr lang="en-US" b="1" dirty="0" smtClean="0"/>
              <a:t>divorce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39900"/>
            <a:ext cx="8915400" cy="12952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Keep The Conversation Going…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</a:rPr>
              <a:t>Twitter #</a:t>
            </a:r>
            <a:r>
              <a:rPr lang="en-US" b="1" dirty="0" err="1" smtClean="0">
                <a:solidFill>
                  <a:srgbClr val="000000"/>
                </a:solidFill>
              </a:rPr>
              <a:t>CPCollaborate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</a:rPr>
              <a:t>IACP </a:t>
            </a:r>
            <a:r>
              <a:rPr lang="en-US" b="1" dirty="0" err="1" smtClean="0">
                <a:solidFill>
                  <a:srgbClr val="000000"/>
                </a:solidFill>
              </a:rPr>
              <a:t>Facebook</a:t>
            </a:r>
            <a:r>
              <a:rPr lang="en-US" b="1" dirty="0" smtClean="0">
                <a:solidFill>
                  <a:srgbClr val="000000"/>
                </a:solidFill>
              </a:rPr>
              <a:t> Page</a:t>
            </a:r>
          </a:p>
          <a:p>
            <a:pPr algn="l"/>
            <a:endParaRPr lang="en-US" b="1" dirty="0" smtClean="0">
              <a:solidFill>
                <a:srgbClr val="000000"/>
              </a:solidFill>
            </a:endParaRPr>
          </a:p>
          <a:p>
            <a:pPr algn="l"/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Process of CS Work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How Parents Often Arrive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209800"/>
            <a:ext cx="8559800" cy="38100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r>
              <a:rPr lang="en-US" sz="2000" b="1" i="1" dirty="0" smtClean="0">
                <a:solidFill>
                  <a:srgbClr val="000000"/>
                </a:solidFill>
              </a:rPr>
              <a:t>“What about the kids? How are we going to tell them?”</a:t>
            </a:r>
          </a:p>
          <a:p>
            <a:pPr lvl="1" algn="ctr">
              <a:buNone/>
            </a:pPr>
            <a:endParaRPr lang="en-US" sz="2000" b="1" i="1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r>
              <a:rPr lang="en-US" sz="2000" b="1" i="1" dirty="0" smtClean="0">
                <a:solidFill>
                  <a:srgbClr val="000000"/>
                </a:solidFill>
              </a:rPr>
              <a:t>“My parent’s got divorced and it was hell for us- I can’t bear that happening to our kids”</a:t>
            </a:r>
          </a:p>
          <a:p>
            <a:pPr lvl="1" algn="ctr">
              <a:buNone/>
            </a:pPr>
            <a:endParaRPr lang="en-US" sz="2000" b="1" i="1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r>
              <a:rPr lang="en-US" sz="2000" b="1" i="1" dirty="0" smtClean="0">
                <a:solidFill>
                  <a:srgbClr val="000000"/>
                </a:solidFill>
              </a:rPr>
              <a:t>“I can’t believe she is a good mother- a good mother does not leave her family”</a:t>
            </a:r>
          </a:p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Using Conflict to Discover Motivations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209800"/>
            <a:ext cx="8559800" cy="38100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Uncover motivation or need that drives the emotion  </a:t>
            </a:r>
          </a:p>
          <a:p>
            <a:pPr lvl="1"/>
            <a:r>
              <a:rPr lang="en-US" dirty="0" smtClean="0"/>
              <a:t>Reframe with a future focus </a:t>
            </a:r>
          </a:p>
          <a:p>
            <a:pPr lvl="1"/>
            <a:r>
              <a:rPr lang="en-US" dirty="0" smtClean="0"/>
              <a:t>Increase hope and confidence in capability </a:t>
            </a:r>
          </a:p>
          <a:p>
            <a:pPr lvl="1"/>
            <a:r>
              <a:rPr lang="en-US" dirty="0" smtClean="0"/>
              <a:t>Pair challenges with solutions</a:t>
            </a:r>
          </a:p>
          <a:p>
            <a:r>
              <a:rPr lang="en-US" dirty="0" smtClean="0"/>
              <a:t>Reframe goals in positive/productive manner  </a:t>
            </a:r>
          </a:p>
          <a:p>
            <a:pPr lvl="1"/>
            <a:r>
              <a:rPr lang="en-US" dirty="0" smtClean="0"/>
              <a:t>Models for clients </a:t>
            </a:r>
          </a:p>
          <a:p>
            <a:pPr lvl="1"/>
            <a:r>
              <a:rPr lang="en-US" dirty="0" smtClean="0"/>
              <a:t>Reinforces “as if” expectations</a:t>
            </a:r>
          </a:p>
          <a:p>
            <a:r>
              <a:rPr lang="en-US" dirty="0" smtClean="0"/>
              <a:t>Team communication- opportunities to reinforce/build upon</a:t>
            </a:r>
          </a:p>
          <a:p>
            <a:pPr>
              <a:buNone/>
            </a:pPr>
            <a:endParaRPr lang="en-US" dirty="0" smtClean="0"/>
          </a:p>
          <a:p>
            <a:pPr lvl="1" algn="ctr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Parent interview: Planting Seeds for Collaboration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b="1" dirty="0" smtClean="0">
                <a:solidFill>
                  <a:srgbClr val="000000"/>
                </a:solidFill>
              </a:rPr>
              <a:t>The Loving Guide”- using Storytelling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Healthy Framework for divorce- Begins with “Divorce Talk” 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What really hurts in divorce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Three C’s and one P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Process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595563"/>
          <a:ext cx="7610475" cy="3670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Child Interview: Gathering the Voice of the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Gathering Appropriate, useful information only that will help parents make informed decisions</a:t>
            </a: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Looking at children’s experience and vulnerabilities and strengths in divorce thru lens of development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“Plant seeds” for parents to nurture</a:t>
            </a:r>
          </a:p>
          <a:p>
            <a:pPr lvl="1">
              <a:buNone/>
            </a:pPr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14288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Birth-2: Attachment</a:t>
            </a:r>
            <a:br>
              <a:rPr lang="en-US" dirty="0" smtClean="0"/>
            </a:br>
            <a:r>
              <a:rPr lang="en-US" dirty="0" smtClean="0"/>
              <a:t>“Can I trust the world?”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115300" cy="3365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“She is trying to cut me out-she won’t even know me!” (Dad)</a:t>
            </a:r>
          </a:p>
          <a:p>
            <a:pPr algn="ctr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“It’s not </a:t>
            </a:r>
            <a:r>
              <a:rPr lang="en-US" b="1" i="1" smtClean="0">
                <a:solidFill>
                  <a:schemeClr val="tx1"/>
                </a:solidFill>
              </a:rPr>
              <a:t>about him, </a:t>
            </a:r>
            <a:r>
              <a:rPr lang="en-US" b="1" i="1" dirty="0" smtClean="0">
                <a:solidFill>
                  <a:schemeClr val="tx1"/>
                </a:solidFill>
              </a:rPr>
              <a:t>he can just wait. She’s a baby and needs mom” (Mom)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infant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114800"/>
            <a:ext cx="1721685" cy="2569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3817</TotalTime>
  <Words>2274</Words>
  <Application>Microsoft Macintosh PowerPoint</Application>
  <PresentationFormat>On-screen Show (4:3)</PresentationFormat>
  <Paragraphs>330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The Child Specialist </vt:lpstr>
      <vt:lpstr>Essential Tasks of the Child Specialist</vt:lpstr>
      <vt:lpstr>Typical Process of CS Work </vt:lpstr>
      <vt:lpstr>How Parents Often Arrive</vt:lpstr>
      <vt:lpstr>Using Conflict to Discover Motivations  </vt:lpstr>
      <vt:lpstr>  Parent interview: Planting Seeds for Collaboration  </vt:lpstr>
      <vt:lpstr>CS Process  </vt:lpstr>
      <vt:lpstr>Child Interview: Gathering the Voice of the Child</vt:lpstr>
      <vt:lpstr>Birth-2: Attachment “Can I trust the world?”</vt:lpstr>
      <vt:lpstr>2-4: Autonomy “Is it okay to be me?”</vt:lpstr>
      <vt:lpstr>4-6 : Initiative “Is it okay to explore?”</vt:lpstr>
      <vt:lpstr>6-12: Competence “Can I make it in the world?” </vt:lpstr>
      <vt:lpstr>13-19: Identity &amp; Independence  “Who am I &amp; what can I be?”</vt:lpstr>
      <vt:lpstr>CS Process Map </vt:lpstr>
      <vt:lpstr>CS Process Map </vt:lpstr>
      <vt:lpstr> Parent Debrief: Presetnting challenges and strategies for growth </vt:lpstr>
      <vt:lpstr>CS Process Map </vt:lpstr>
      <vt:lpstr>Brick Walls and other Frustrations:  </vt:lpstr>
      <vt:lpstr> What’s Missing in Addressing Problems?  </vt:lpstr>
      <vt:lpstr>Keep The Conversation Going…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Specialist Training</dc:title>
  <dc:creator>Kristin Little</dc:creator>
  <cp:lastModifiedBy>Kristin Little</cp:lastModifiedBy>
  <cp:revision>133</cp:revision>
  <cp:lastPrinted>2018-10-08T20:12:09Z</cp:lastPrinted>
  <dcterms:created xsi:type="dcterms:W3CDTF">2018-10-08T20:11:03Z</dcterms:created>
  <dcterms:modified xsi:type="dcterms:W3CDTF">2018-10-08T20:27:42Z</dcterms:modified>
</cp:coreProperties>
</file>